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6" r:id="rId7"/>
    <p:sldId id="261" r:id="rId8"/>
    <p:sldId id="267" r:id="rId9"/>
    <p:sldId id="262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B819"/>
    <a:srgbClr val="F26F61"/>
    <a:srgbClr val="FDBE00"/>
    <a:srgbClr val="D69F19"/>
    <a:srgbClr val="262625"/>
    <a:srgbClr val="121212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"/>
          <p:cNvPicPr>
            <a:picLocks noChangeAspect="1"/>
          </p:cNvPicPr>
          <p:nvPr/>
        </p:nvPicPr>
        <p:blipFill>
          <a:blip r:embed="rId1"/>
          <a:srcRect l="45038" t="7778" r="1964" b="8148"/>
          <a:stretch>
            <a:fillRect/>
          </a:stretch>
        </p:blipFill>
        <p:spPr>
          <a:xfrm>
            <a:off x="6607810" y="629285"/>
            <a:ext cx="5140960" cy="57658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2"/>
          <a:srcRect l="1571" t="7963" r="20699" b="65028"/>
          <a:stretch>
            <a:fillRect/>
          </a:stretch>
        </p:blipFill>
        <p:spPr>
          <a:xfrm>
            <a:off x="4572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2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43660" y="2257425"/>
            <a:ext cx="55511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铸字童年体W" panose="00020600040101010101" pitchFamily="18" charset="-122"/>
                <a:cs typeface="Arial" panose="020B0604020202020204" pitchFamily="34" charset="0"/>
                <a:sym typeface="+mn-ea"/>
              </a:rPr>
              <a:t>Dual-coding </a:t>
            </a:r>
            <a:r>
              <a:rPr lang="en-US" altLang="zh-CN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铸字童年体W" panose="00020600040101010101" pitchFamily="18" charset="-122"/>
                <a:cs typeface="Arial" panose="020B0604020202020204" pitchFamily="34" charset="0"/>
                <a:sym typeface="+mn-ea"/>
              </a:rPr>
              <a:t>T</a:t>
            </a:r>
            <a:r>
              <a:rPr lang="zh-CN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铸字童年体W" panose="00020600040101010101" pitchFamily="18" charset="-122"/>
                <a:cs typeface="Arial" panose="020B0604020202020204" pitchFamily="34" charset="0"/>
                <a:sym typeface="+mn-ea"/>
              </a:rPr>
              <a:t>heory</a:t>
            </a:r>
            <a:endParaRPr lang="zh-CN" altLang="en-US" sz="6000">
              <a:solidFill>
                <a:schemeClr val="bg1"/>
              </a:solidFill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26130" y="4067175"/>
            <a:ext cx="1586230" cy="294640"/>
          </a:xfrm>
          <a:prstGeom prst="roundRect">
            <a:avLst>
              <a:gd name="adj" fmla="val 50000"/>
            </a:avLst>
          </a:prstGeom>
          <a:noFill/>
          <a:ln>
            <a:solidFill>
              <a:srgbClr val="D69F1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10000"/>
              </a:lnSpc>
            </a:pPr>
            <a:r>
              <a:rPr lang="en-US" altLang="zh-CN" sz="1200">
                <a:solidFill>
                  <a:srgbClr val="D69F19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Yue Yin</a:t>
            </a:r>
            <a:endParaRPr lang="en-US" altLang="zh-CN" sz="1200">
              <a:solidFill>
                <a:srgbClr val="D69F19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1571" t="7963" r="20699" b="65028"/>
          <a:stretch>
            <a:fillRect/>
          </a:stretch>
        </p:blipFill>
        <p:spPr>
          <a:xfrm>
            <a:off x="4572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1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rcRect l="6382" t="7963" r="20699" b="65028"/>
          <a:stretch>
            <a:fillRect/>
          </a:stretch>
        </p:blipFill>
        <p:spPr>
          <a:xfrm flipH="1" flipV="1">
            <a:off x="4744720" y="5005705"/>
            <a:ext cx="7073265" cy="185229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372745" y="1127125"/>
            <a:ext cx="650875" cy="635000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4857115" y="109220"/>
            <a:ext cx="650875" cy="635000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 flipH="1">
            <a:off x="5695950" y="6223000"/>
            <a:ext cx="650875" cy="635000"/>
          </a:xfrm>
          <a:prstGeom prst="rect">
            <a:avLst/>
          </a:prstGeom>
        </p:spPr>
      </p:pic>
      <p:pic>
        <p:nvPicPr>
          <p:cNvPr id="12" name="图片 11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11072495" y="5621655"/>
            <a:ext cx="403860" cy="3937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630930" y="1127760"/>
            <a:ext cx="49295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C</a:t>
            </a:r>
            <a:r>
              <a:rPr lang="zh-CN" altLang="en-US" sz="40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ontents</a:t>
            </a:r>
            <a:endParaRPr lang="zh-CN" altLang="en-US" sz="40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750560" y="2032000"/>
            <a:ext cx="690245" cy="0"/>
          </a:xfrm>
          <a:prstGeom prst="line">
            <a:avLst/>
          </a:prstGeom>
          <a:ln w="28575">
            <a:solidFill>
              <a:srgbClr val="D69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1983740" y="3079750"/>
            <a:ext cx="3578860" cy="7740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D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119630" y="3173730"/>
            <a:ext cx="586740" cy="586740"/>
          </a:xfrm>
          <a:prstGeom prst="ellipse">
            <a:avLst/>
          </a:prstGeom>
          <a:solidFill>
            <a:srgbClr val="F8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1</a:t>
            </a:r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39720" y="3175635"/>
            <a:ext cx="254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思源黑体 CN Medium" panose="020B0600000000000000" charset="-122"/>
                <a:cs typeface="+mn-lt"/>
                <a:sym typeface="+mn-lt"/>
              </a:rPr>
              <a:t>Definition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uFillTx/>
              <a:ea typeface="思源黑体 CN Medium" panose="020B0600000000000000" charset="-122"/>
              <a:cs typeface="+mn-lt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637655" y="3079750"/>
            <a:ext cx="3578860" cy="7740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D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773545" y="3173730"/>
            <a:ext cx="586740" cy="586740"/>
          </a:xfrm>
          <a:prstGeom prst="ellipse">
            <a:avLst/>
          </a:prstGeom>
          <a:solidFill>
            <a:srgbClr val="F8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2</a:t>
            </a:r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93635" y="3175635"/>
            <a:ext cx="2661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思源黑体 CN Medium" panose="020B0600000000000000" charset="-122"/>
                <a:cs typeface="+mn-lt"/>
                <a:sym typeface="+mn-lt"/>
              </a:rPr>
              <a:t>Example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uFillTx/>
              <a:ea typeface="思源黑体 CN Medium" panose="020B0600000000000000" charset="-122"/>
              <a:cs typeface="+mn-lt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302125" y="4309745"/>
            <a:ext cx="3586480" cy="7740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D69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449445" y="4418965"/>
            <a:ext cx="586740" cy="586740"/>
          </a:xfrm>
          <a:prstGeom prst="ellipse">
            <a:avLst/>
          </a:prstGeom>
          <a:solidFill>
            <a:srgbClr val="F8B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3</a:t>
            </a:r>
            <a:endParaRPr lang="en-US" altLang="zh-CN" sz="2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36185" y="4403725"/>
            <a:ext cx="254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rPr>
              <a:t>Applications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uFillTx/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1571" t="7963" r="20699" b="65028"/>
          <a:stretch>
            <a:fillRect/>
          </a:stretch>
        </p:blipFill>
        <p:spPr>
          <a:xfrm>
            <a:off x="254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1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rcRect l="6382" t="7963" r="20699" b="65028"/>
          <a:stretch>
            <a:fillRect/>
          </a:stretch>
        </p:blipFill>
        <p:spPr>
          <a:xfrm flipH="1" flipV="1">
            <a:off x="4744720" y="5005705"/>
            <a:ext cx="7073265" cy="185229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4857115" y="109220"/>
            <a:ext cx="650875" cy="635000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 flipH="1">
            <a:off x="5695950" y="6223000"/>
            <a:ext cx="650875" cy="635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65300" y="2498090"/>
            <a:ext cx="8661400" cy="1861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bg1">
                    <a:lumMod val="95000"/>
                  </a:schemeClr>
                </a:gs>
                <a:gs pos="37000">
                  <a:schemeClr val="bg1"/>
                </a:gs>
                <a:gs pos="12000">
                  <a:schemeClr val="accent4">
                    <a:alpha val="0"/>
                  </a:schemeClr>
                </a:gs>
                <a:gs pos="66000">
                  <a:schemeClr val="bg1"/>
                </a:gs>
                <a:gs pos="100000">
                  <a:schemeClr val="accent4"/>
                </a:gs>
              </a:gsLst>
              <a:lin ang="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22"/>
          <p:cNvPicPr>
            <a:picLocks noChangeAspect="1"/>
          </p:cNvPicPr>
          <p:nvPr/>
        </p:nvPicPr>
        <p:blipFill>
          <a:blip r:embed="rId3"/>
          <a:srcRect l="45038" t="7778" r="1964" b="8148"/>
          <a:stretch>
            <a:fillRect/>
          </a:stretch>
        </p:blipFill>
        <p:spPr>
          <a:xfrm>
            <a:off x="2112645" y="2157730"/>
            <a:ext cx="1906905" cy="21393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33365" y="2812415"/>
            <a:ext cx="4391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Definition</a:t>
            </a:r>
            <a:endParaRPr lang="en-US" altLang="zh-CN" sz="4800" dirty="0">
              <a:solidFill>
                <a:schemeClr val="bg1"/>
              </a:solidFill>
              <a:uFillTx/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8620" y="3583940"/>
            <a:ext cx="4120515" cy="485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60000"/>
              </a:lnSpc>
            </a:pPr>
            <a:r>
              <a:rPr lang="en-US" altLang="zh-CN" sz="1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</a:rPr>
              <a:t>What is Dual-coding Theory?</a:t>
            </a:r>
            <a:endParaRPr lang="en-US" altLang="zh-CN" sz="160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8310" t="7963" r="45528" b="73687"/>
          <a:stretch>
            <a:fillRect/>
          </a:stretch>
        </p:blipFill>
        <p:spPr>
          <a:xfrm>
            <a:off x="134620" y="0"/>
            <a:ext cx="3160395" cy="88836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11541125" y="5461635"/>
            <a:ext cx="650875" cy="635000"/>
          </a:xfrm>
          <a:prstGeom prst="rect">
            <a:avLst/>
          </a:prstGeom>
        </p:spPr>
      </p:pic>
      <p:pic>
        <p:nvPicPr>
          <p:cNvPr id="10" name="图片 9" descr="未标题-1"/>
          <p:cNvPicPr>
            <a:picLocks noChangeAspect="1"/>
          </p:cNvPicPr>
          <p:nvPr/>
        </p:nvPicPr>
        <p:blipFill>
          <a:blip r:embed="rId1"/>
          <a:srcRect l="20089" t="77520" r="55425" b="1035"/>
          <a:stretch>
            <a:fillRect/>
          </a:stretch>
        </p:blipFill>
        <p:spPr>
          <a:xfrm>
            <a:off x="10351135" y="5752465"/>
            <a:ext cx="1676400" cy="1038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4845" y="297180"/>
            <a:ext cx="341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8B819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Definition</a:t>
            </a:r>
            <a:endParaRPr lang="en-US" altLang="zh-CN" sz="2800">
              <a:solidFill>
                <a:srgbClr val="F8B819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84730" y="2263775"/>
            <a:ext cx="1569085" cy="922020"/>
            <a:chOff x="2855" y="3251"/>
            <a:chExt cx="2471" cy="1452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4606" y="3460"/>
              <a:ext cx="720" cy="1215"/>
            </a:xfrm>
            <a:custGeom>
              <a:avLst/>
              <a:gdLst>
                <a:gd name="T0" fmla="*/ 47 w 78"/>
                <a:gd name="T1" fmla="*/ 127 h 130"/>
                <a:gd name="T2" fmla="*/ 38 w 78"/>
                <a:gd name="T3" fmla="*/ 130 h 130"/>
                <a:gd name="T4" fmla="*/ 9 w 78"/>
                <a:gd name="T5" fmla="*/ 127 h 130"/>
                <a:gd name="T6" fmla="*/ 7 w 78"/>
                <a:gd name="T7" fmla="*/ 116 h 130"/>
                <a:gd name="T8" fmla="*/ 25 w 78"/>
                <a:gd name="T9" fmla="*/ 91 h 130"/>
                <a:gd name="T10" fmla="*/ 38 w 78"/>
                <a:gd name="T11" fmla="*/ 73 h 130"/>
                <a:gd name="T12" fmla="*/ 37 w 78"/>
                <a:gd name="T13" fmla="*/ 66 h 130"/>
                <a:gd name="T14" fmla="*/ 25 w 78"/>
                <a:gd name="T15" fmla="*/ 35 h 130"/>
                <a:gd name="T16" fmla="*/ 19 w 78"/>
                <a:gd name="T17" fmla="*/ 19 h 130"/>
                <a:gd name="T18" fmla="*/ 13 w 78"/>
                <a:gd name="T19" fmla="*/ 5 h 130"/>
                <a:gd name="T20" fmla="*/ 37 w 78"/>
                <a:gd name="T21" fmla="*/ 1 h 130"/>
                <a:gd name="T22" fmla="*/ 52 w 78"/>
                <a:gd name="T23" fmla="*/ 1 h 130"/>
                <a:gd name="T24" fmla="*/ 64 w 78"/>
                <a:gd name="T25" fmla="*/ 35 h 130"/>
                <a:gd name="T26" fmla="*/ 77 w 78"/>
                <a:gd name="T27" fmla="*/ 66 h 130"/>
                <a:gd name="T28" fmla="*/ 74 w 78"/>
                <a:gd name="T29" fmla="*/ 79 h 130"/>
                <a:gd name="T30" fmla="*/ 45 w 78"/>
                <a:gd name="T31" fmla="*/ 121 h 130"/>
                <a:gd name="T32" fmla="*/ 54 w 78"/>
                <a:gd name="T33" fmla="*/ 100 h 130"/>
                <a:gd name="T34" fmla="*/ 16 w 78"/>
                <a:gd name="T35" fmla="*/ 117 h 130"/>
                <a:gd name="T36" fmla="*/ 9 w 78"/>
                <a:gd name="T37" fmla="*/ 121 h 130"/>
                <a:gd name="T38" fmla="*/ 20 w 78"/>
                <a:gd name="T39" fmla="*/ 122 h 130"/>
                <a:gd name="T40" fmla="*/ 43 w 78"/>
                <a:gd name="T41" fmla="*/ 114 h 130"/>
                <a:gd name="T42" fmla="*/ 59 w 78"/>
                <a:gd name="T43" fmla="*/ 87 h 130"/>
                <a:gd name="T44" fmla="*/ 20 w 78"/>
                <a:gd name="T45" fmla="*/ 108 h 130"/>
                <a:gd name="T46" fmla="*/ 15 w 78"/>
                <a:gd name="T47" fmla="*/ 115 h 130"/>
                <a:gd name="T48" fmla="*/ 56 w 78"/>
                <a:gd name="T49" fmla="*/ 96 h 130"/>
                <a:gd name="T50" fmla="*/ 72 w 78"/>
                <a:gd name="T51" fmla="*/ 74 h 130"/>
                <a:gd name="T52" fmla="*/ 27 w 78"/>
                <a:gd name="T53" fmla="*/ 97 h 130"/>
                <a:gd name="T54" fmla="*/ 56 w 78"/>
                <a:gd name="T55" fmla="*/ 87 h 130"/>
                <a:gd name="T56" fmla="*/ 57 w 78"/>
                <a:gd name="T57" fmla="*/ 30 h 130"/>
                <a:gd name="T58" fmla="*/ 38 w 78"/>
                <a:gd name="T59" fmla="*/ 50 h 130"/>
                <a:gd name="T60" fmla="*/ 31 w 78"/>
                <a:gd name="T61" fmla="*/ 92 h 130"/>
                <a:gd name="T62" fmla="*/ 71 w 78"/>
                <a:gd name="T63" fmla="*/ 66 h 130"/>
                <a:gd name="T64" fmla="*/ 41 w 78"/>
                <a:gd name="T65" fmla="*/ 79 h 130"/>
                <a:gd name="T66" fmla="*/ 29 w 78"/>
                <a:gd name="T67" fmla="*/ 32 h 130"/>
                <a:gd name="T68" fmla="*/ 46 w 78"/>
                <a:gd name="T69" fmla="*/ 14 h 130"/>
                <a:gd name="T70" fmla="*/ 40 w 78"/>
                <a:gd name="T71" fmla="*/ 77 h 130"/>
                <a:gd name="T72" fmla="*/ 68 w 78"/>
                <a:gd name="T73" fmla="*/ 64 h 130"/>
                <a:gd name="T74" fmla="*/ 43 w 78"/>
                <a:gd name="T75" fmla="*/ 69 h 130"/>
                <a:gd name="T76" fmla="*/ 56 w 78"/>
                <a:gd name="T77" fmla="*/ 27 h 130"/>
                <a:gd name="T78" fmla="*/ 30 w 78"/>
                <a:gd name="T79" fmla="*/ 34 h 130"/>
                <a:gd name="T80" fmla="*/ 53 w 78"/>
                <a:gd name="T81" fmla="*/ 29 h 130"/>
                <a:gd name="T82" fmla="*/ 63 w 78"/>
                <a:gd name="T83" fmla="*/ 46 h 130"/>
                <a:gd name="T84" fmla="*/ 40 w 78"/>
                <a:gd name="T85" fmla="*/ 51 h 130"/>
                <a:gd name="T86" fmla="*/ 51 w 78"/>
                <a:gd name="T87" fmla="*/ 63 h 130"/>
                <a:gd name="T88" fmla="*/ 43 w 78"/>
                <a:gd name="T89" fmla="*/ 60 h 130"/>
                <a:gd name="T90" fmla="*/ 27 w 78"/>
                <a:gd name="T91" fmla="*/ 22 h 130"/>
                <a:gd name="T92" fmla="*/ 46 w 78"/>
                <a:gd name="T93" fmla="*/ 7 h 130"/>
                <a:gd name="T94" fmla="*/ 23 w 78"/>
                <a:gd name="T95" fmla="*/ 17 h 130"/>
                <a:gd name="T96" fmla="*/ 34 w 78"/>
                <a:gd name="T97" fmla="*/ 4 h 130"/>
                <a:gd name="T98" fmla="*/ 23 w 78"/>
                <a:gd name="T99" fmla="*/ 17 h 130"/>
                <a:gd name="T100" fmla="*/ 24 w 78"/>
                <a:gd name="T101" fmla="*/ 124 h 130"/>
                <a:gd name="T102" fmla="*/ 42 w 78"/>
                <a:gd name="T103" fmla="*/ 118 h 130"/>
                <a:gd name="T104" fmla="*/ 18 w 78"/>
                <a:gd name="T105" fmla="*/ 7 h 130"/>
                <a:gd name="T106" fmla="*/ 51 w 78"/>
                <a:gd name="T107" fmla="*/ 9 h 130"/>
                <a:gd name="T108" fmla="*/ 51 w 78"/>
                <a:gd name="T109" fmla="*/ 9 h 130"/>
                <a:gd name="T110" fmla="*/ 37 w 78"/>
                <a:gd name="T111" fmla="*/ 53 h 130"/>
                <a:gd name="T112" fmla="*/ 4 w 78"/>
                <a:gd name="T113" fmla="*/ 125 h 130"/>
                <a:gd name="T114" fmla="*/ 40 w 78"/>
                <a:gd name="T115" fmla="*/ 61 h 130"/>
                <a:gd name="T116" fmla="*/ 52 w 78"/>
                <a:gd name="T117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130">
                  <a:moveTo>
                    <a:pt x="40" y="125"/>
                  </a:moveTo>
                  <a:cubicBezTo>
                    <a:pt x="41" y="125"/>
                    <a:pt x="41" y="125"/>
                    <a:pt x="42" y="125"/>
                  </a:cubicBezTo>
                  <a:cubicBezTo>
                    <a:pt x="43" y="125"/>
                    <a:pt x="45" y="126"/>
                    <a:pt x="46" y="126"/>
                  </a:cubicBezTo>
                  <a:cubicBezTo>
                    <a:pt x="46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7"/>
                  </a:cubicBezTo>
                  <a:cubicBezTo>
                    <a:pt x="47" y="127"/>
                    <a:pt x="47" y="128"/>
                    <a:pt x="47" y="128"/>
                  </a:cubicBezTo>
                  <a:cubicBezTo>
                    <a:pt x="46" y="128"/>
                    <a:pt x="46" y="128"/>
                    <a:pt x="45" y="128"/>
                  </a:cubicBezTo>
                  <a:cubicBezTo>
                    <a:pt x="44" y="128"/>
                    <a:pt x="43" y="128"/>
                    <a:pt x="42" y="128"/>
                  </a:cubicBezTo>
                  <a:cubicBezTo>
                    <a:pt x="42" y="128"/>
                    <a:pt x="42" y="128"/>
                    <a:pt x="41" y="128"/>
                  </a:cubicBezTo>
                  <a:cubicBezTo>
                    <a:pt x="40" y="130"/>
                    <a:pt x="40" y="130"/>
                    <a:pt x="38" y="130"/>
                  </a:cubicBezTo>
                  <a:cubicBezTo>
                    <a:pt x="38" y="129"/>
                    <a:pt x="37" y="128"/>
                    <a:pt x="36" y="128"/>
                  </a:cubicBezTo>
                  <a:cubicBezTo>
                    <a:pt x="31" y="128"/>
                    <a:pt x="26" y="128"/>
                    <a:pt x="21" y="127"/>
                  </a:cubicBezTo>
                  <a:cubicBezTo>
                    <a:pt x="19" y="127"/>
                    <a:pt x="16" y="128"/>
                    <a:pt x="14" y="128"/>
                  </a:cubicBezTo>
                  <a:cubicBezTo>
                    <a:pt x="13" y="128"/>
                    <a:pt x="12" y="128"/>
                    <a:pt x="11" y="128"/>
                  </a:cubicBezTo>
                  <a:cubicBezTo>
                    <a:pt x="10" y="128"/>
                    <a:pt x="9" y="128"/>
                    <a:pt x="9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6" y="127"/>
                    <a:pt x="4" y="127"/>
                    <a:pt x="3" y="126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" y="121"/>
                    <a:pt x="3" y="121"/>
                    <a:pt x="3" y="120"/>
                  </a:cubicBezTo>
                  <a:cubicBezTo>
                    <a:pt x="4" y="118"/>
                    <a:pt x="6" y="117"/>
                    <a:pt x="7" y="116"/>
                  </a:cubicBezTo>
                  <a:cubicBezTo>
                    <a:pt x="8" y="114"/>
                    <a:pt x="10" y="112"/>
                    <a:pt x="11" y="110"/>
                  </a:cubicBezTo>
                  <a:cubicBezTo>
                    <a:pt x="14" y="105"/>
                    <a:pt x="17" y="100"/>
                    <a:pt x="21" y="96"/>
                  </a:cubicBezTo>
                  <a:cubicBezTo>
                    <a:pt x="21" y="96"/>
                    <a:pt x="21" y="95"/>
                    <a:pt x="22" y="95"/>
                  </a:cubicBezTo>
                  <a:cubicBezTo>
                    <a:pt x="22" y="95"/>
                    <a:pt x="22" y="94"/>
                    <a:pt x="22" y="94"/>
                  </a:cubicBezTo>
                  <a:cubicBezTo>
                    <a:pt x="23" y="93"/>
                    <a:pt x="24" y="92"/>
                    <a:pt x="25" y="91"/>
                  </a:cubicBezTo>
                  <a:cubicBezTo>
                    <a:pt x="28" y="88"/>
                    <a:pt x="30" y="84"/>
                    <a:pt x="33" y="81"/>
                  </a:cubicBezTo>
                  <a:cubicBezTo>
                    <a:pt x="34" y="79"/>
                    <a:pt x="35" y="78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4"/>
                    <a:pt x="37" y="74"/>
                  </a:cubicBezTo>
                  <a:cubicBezTo>
                    <a:pt x="37" y="74"/>
                    <a:pt x="37" y="73"/>
                    <a:pt x="38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2"/>
                    <a:pt x="35" y="71"/>
                    <a:pt x="36" y="70"/>
                  </a:cubicBezTo>
                  <a:cubicBezTo>
                    <a:pt x="36" y="69"/>
                    <a:pt x="36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8"/>
                    <a:pt x="38" y="67"/>
                    <a:pt x="37" y="66"/>
                  </a:cubicBezTo>
                  <a:cubicBezTo>
                    <a:pt x="36" y="66"/>
                    <a:pt x="36" y="65"/>
                    <a:pt x="36" y="65"/>
                  </a:cubicBezTo>
                  <a:cubicBezTo>
                    <a:pt x="35" y="62"/>
                    <a:pt x="35" y="60"/>
                    <a:pt x="34" y="58"/>
                  </a:cubicBezTo>
                  <a:cubicBezTo>
                    <a:pt x="33" y="55"/>
                    <a:pt x="33" y="53"/>
                    <a:pt x="32" y="51"/>
                  </a:cubicBezTo>
                  <a:cubicBezTo>
                    <a:pt x="30" y="46"/>
                    <a:pt x="28" y="42"/>
                    <a:pt x="26" y="37"/>
                  </a:cubicBezTo>
                  <a:cubicBezTo>
                    <a:pt x="26" y="36"/>
                    <a:pt x="26" y="35"/>
                    <a:pt x="25" y="35"/>
                  </a:cubicBezTo>
                  <a:cubicBezTo>
                    <a:pt x="24" y="34"/>
                    <a:pt x="24" y="34"/>
                    <a:pt x="24" y="33"/>
                  </a:cubicBezTo>
                  <a:cubicBezTo>
                    <a:pt x="24" y="32"/>
                    <a:pt x="24" y="32"/>
                    <a:pt x="24" y="31"/>
                  </a:cubicBezTo>
                  <a:cubicBezTo>
                    <a:pt x="23" y="28"/>
                    <a:pt x="22" y="25"/>
                    <a:pt x="21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1"/>
                    <a:pt x="19" y="20"/>
                    <a:pt x="19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6"/>
                    <a:pt x="18" y="15"/>
                    <a:pt x="18" y="14"/>
                  </a:cubicBezTo>
                  <a:cubicBezTo>
                    <a:pt x="17" y="15"/>
                    <a:pt x="16" y="15"/>
                    <a:pt x="15" y="13"/>
                  </a:cubicBezTo>
                  <a:cubicBezTo>
                    <a:pt x="15" y="12"/>
                    <a:pt x="15" y="11"/>
                    <a:pt x="16" y="11"/>
                  </a:cubicBezTo>
                  <a:cubicBezTo>
                    <a:pt x="15" y="9"/>
                    <a:pt x="14" y="6"/>
                    <a:pt x="13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5" y="0"/>
                    <a:pt x="30" y="0"/>
                  </a:cubicBezTo>
                  <a:cubicBezTo>
                    <a:pt x="32" y="1"/>
                    <a:pt x="34" y="1"/>
                    <a:pt x="37" y="1"/>
                  </a:cubicBezTo>
                  <a:cubicBezTo>
                    <a:pt x="39" y="1"/>
                    <a:pt x="41" y="1"/>
                    <a:pt x="44" y="1"/>
                  </a:cubicBezTo>
                  <a:cubicBezTo>
                    <a:pt x="44" y="1"/>
                    <a:pt x="44" y="1"/>
                    <a:pt x="45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9" y="1"/>
                  </a:cubicBezTo>
                  <a:cubicBezTo>
                    <a:pt x="50" y="1"/>
                    <a:pt x="51" y="1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4"/>
                    <a:pt x="55" y="5"/>
                    <a:pt x="55" y="6"/>
                  </a:cubicBezTo>
                  <a:cubicBezTo>
                    <a:pt x="56" y="11"/>
                    <a:pt x="57" y="15"/>
                    <a:pt x="59" y="20"/>
                  </a:cubicBezTo>
                  <a:cubicBezTo>
                    <a:pt x="59" y="22"/>
                    <a:pt x="60" y="24"/>
                    <a:pt x="60" y="26"/>
                  </a:cubicBezTo>
                  <a:cubicBezTo>
                    <a:pt x="61" y="29"/>
                    <a:pt x="62" y="32"/>
                    <a:pt x="64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5" y="37"/>
                    <a:pt x="65" y="38"/>
                    <a:pt x="65" y="39"/>
                  </a:cubicBezTo>
                  <a:cubicBezTo>
                    <a:pt x="65" y="39"/>
                    <a:pt x="65" y="39"/>
                    <a:pt x="66" y="40"/>
                  </a:cubicBezTo>
                  <a:cubicBezTo>
                    <a:pt x="70" y="47"/>
                    <a:pt x="74" y="55"/>
                    <a:pt x="76" y="64"/>
                  </a:cubicBezTo>
                  <a:cubicBezTo>
                    <a:pt x="76" y="64"/>
                    <a:pt x="76" y="65"/>
                    <a:pt x="77" y="66"/>
                  </a:cubicBezTo>
                  <a:cubicBezTo>
                    <a:pt x="77" y="67"/>
                    <a:pt x="78" y="69"/>
                    <a:pt x="78" y="70"/>
                  </a:cubicBezTo>
                  <a:cubicBezTo>
                    <a:pt x="78" y="70"/>
                    <a:pt x="78" y="71"/>
                    <a:pt x="78" y="71"/>
                  </a:cubicBezTo>
                  <a:cubicBezTo>
                    <a:pt x="78" y="72"/>
                    <a:pt x="77" y="73"/>
                    <a:pt x="78" y="75"/>
                  </a:cubicBezTo>
                  <a:cubicBezTo>
                    <a:pt x="78" y="75"/>
                    <a:pt x="77" y="76"/>
                    <a:pt x="77" y="76"/>
                  </a:cubicBezTo>
                  <a:cubicBezTo>
                    <a:pt x="76" y="77"/>
                    <a:pt x="75" y="78"/>
                    <a:pt x="74" y="79"/>
                  </a:cubicBezTo>
                  <a:cubicBezTo>
                    <a:pt x="71" y="82"/>
                    <a:pt x="69" y="85"/>
                    <a:pt x="66" y="88"/>
                  </a:cubicBezTo>
                  <a:cubicBezTo>
                    <a:pt x="65" y="90"/>
                    <a:pt x="64" y="92"/>
                    <a:pt x="63" y="94"/>
                  </a:cubicBezTo>
                  <a:cubicBezTo>
                    <a:pt x="60" y="98"/>
                    <a:pt x="57" y="103"/>
                    <a:pt x="53" y="108"/>
                  </a:cubicBezTo>
                  <a:cubicBezTo>
                    <a:pt x="53" y="108"/>
                    <a:pt x="53" y="109"/>
                    <a:pt x="53" y="109"/>
                  </a:cubicBezTo>
                  <a:cubicBezTo>
                    <a:pt x="50" y="113"/>
                    <a:pt x="47" y="117"/>
                    <a:pt x="45" y="121"/>
                  </a:cubicBezTo>
                  <a:cubicBezTo>
                    <a:pt x="44" y="123"/>
                    <a:pt x="44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41" y="125"/>
                    <a:pt x="40" y="125"/>
                  </a:cubicBezTo>
                  <a:cubicBezTo>
                    <a:pt x="40" y="125"/>
                    <a:pt x="40" y="125"/>
                    <a:pt x="40" y="125"/>
                  </a:cubicBezTo>
                  <a:close/>
                  <a:moveTo>
                    <a:pt x="54" y="100"/>
                  </a:moveTo>
                  <a:cubicBezTo>
                    <a:pt x="54" y="100"/>
                    <a:pt x="53" y="100"/>
                    <a:pt x="53" y="100"/>
                  </a:cubicBezTo>
                  <a:cubicBezTo>
                    <a:pt x="52" y="100"/>
                    <a:pt x="51" y="100"/>
                    <a:pt x="50" y="101"/>
                  </a:cubicBezTo>
                  <a:cubicBezTo>
                    <a:pt x="47" y="102"/>
                    <a:pt x="44" y="104"/>
                    <a:pt x="41" y="105"/>
                  </a:cubicBezTo>
                  <a:cubicBezTo>
                    <a:pt x="35" y="107"/>
                    <a:pt x="30" y="110"/>
                    <a:pt x="25" y="113"/>
                  </a:cubicBezTo>
                  <a:cubicBezTo>
                    <a:pt x="22" y="114"/>
                    <a:pt x="19" y="115"/>
                    <a:pt x="16" y="117"/>
                  </a:cubicBezTo>
                  <a:cubicBezTo>
                    <a:pt x="15" y="117"/>
                    <a:pt x="13" y="118"/>
                    <a:pt x="13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1" y="119"/>
                    <a:pt x="11" y="119"/>
                    <a:pt x="10" y="119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9" y="120"/>
                    <a:pt x="9" y="121"/>
                    <a:pt x="9" y="121"/>
                  </a:cubicBezTo>
                  <a:cubicBezTo>
                    <a:pt x="8" y="121"/>
                    <a:pt x="7" y="123"/>
                    <a:pt x="7" y="124"/>
                  </a:cubicBezTo>
                  <a:cubicBezTo>
                    <a:pt x="11" y="124"/>
                    <a:pt x="14" y="124"/>
                    <a:pt x="18" y="124"/>
                  </a:cubicBezTo>
                  <a:cubicBezTo>
                    <a:pt x="17" y="123"/>
                    <a:pt x="17" y="122"/>
                    <a:pt x="18" y="122"/>
                  </a:cubicBezTo>
                  <a:cubicBezTo>
                    <a:pt x="18" y="121"/>
                    <a:pt x="19" y="121"/>
                    <a:pt x="20" y="121"/>
                  </a:cubicBezTo>
                  <a:cubicBezTo>
                    <a:pt x="20" y="121"/>
                    <a:pt x="20" y="121"/>
                    <a:pt x="20" y="122"/>
                  </a:cubicBezTo>
                  <a:cubicBezTo>
                    <a:pt x="21" y="122"/>
                    <a:pt x="21" y="123"/>
                    <a:pt x="22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7" y="120"/>
                    <a:pt x="30" y="119"/>
                    <a:pt x="33" y="117"/>
                  </a:cubicBezTo>
                  <a:cubicBezTo>
                    <a:pt x="36" y="116"/>
                    <a:pt x="38" y="115"/>
                    <a:pt x="40" y="113"/>
                  </a:cubicBezTo>
                  <a:cubicBezTo>
                    <a:pt x="42" y="113"/>
                    <a:pt x="43" y="113"/>
                    <a:pt x="43" y="114"/>
                  </a:cubicBezTo>
                  <a:cubicBezTo>
                    <a:pt x="43" y="114"/>
                    <a:pt x="43" y="115"/>
                    <a:pt x="44" y="115"/>
                  </a:cubicBezTo>
                  <a:cubicBezTo>
                    <a:pt x="47" y="110"/>
                    <a:pt x="51" y="105"/>
                    <a:pt x="54" y="100"/>
                  </a:cubicBezTo>
                  <a:close/>
                  <a:moveTo>
                    <a:pt x="65" y="85"/>
                  </a:moveTo>
                  <a:cubicBezTo>
                    <a:pt x="65" y="85"/>
                    <a:pt x="65" y="85"/>
                    <a:pt x="65" y="85"/>
                  </a:cubicBezTo>
                  <a:cubicBezTo>
                    <a:pt x="63" y="86"/>
                    <a:pt x="61" y="86"/>
                    <a:pt x="59" y="87"/>
                  </a:cubicBezTo>
                  <a:cubicBezTo>
                    <a:pt x="54" y="90"/>
                    <a:pt x="49" y="93"/>
                    <a:pt x="44" y="95"/>
                  </a:cubicBezTo>
                  <a:cubicBezTo>
                    <a:pt x="39" y="97"/>
                    <a:pt x="34" y="99"/>
                    <a:pt x="30" y="102"/>
                  </a:cubicBezTo>
                  <a:cubicBezTo>
                    <a:pt x="27" y="103"/>
                    <a:pt x="24" y="105"/>
                    <a:pt x="21" y="106"/>
                  </a:cubicBezTo>
                  <a:cubicBezTo>
                    <a:pt x="21" y="106"/>
                    <a:pt x="21" y="106"/>
                    <a:pt x="20" y="107"/>
                  </a:cubicBezTo>
                  <a:cubicBezTo>
                    <a:pt x="20" y="107"/>
                    <a:pt x="20" y="107"/>
                    <a:pt x="20" y="108"/>
                  </a:cubicBezTo>
                  <a:cubicBezTo>
                    <a:pt x="20" y="108"/>
                    <a:pt x="19" y="108"/>
                    <a:pt x="19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6" y="110"/>
                    <a:pt x="15" y="112"/>
                    <a:pt x="13" y="114"/>
                  </a:cubicBezTo>
                  <a:cubicBezTo>
                    <a:pt x="13" y="114"/>
                    <a:pt x="13" y="115"/>
                    <a:pt x="13" y="115"/>
                  </a:cubicBezTo>
                  <a:cubicBezTo>
                    <a:pt x="14" y="115"/>
                    <a:pt x="14" y="115"/>
                    <a:pt x="15" y="115"/>
                  </a:cubicBezTo>
                  <a:cubicBezTo>
                    <a:pt x="17" y="114"/>
                    <a:pt x="18" y="113"/>
                    <a:pt x="20" y="113"/>
                  </a:cubicBezTo>
                  <a:cubicBezTo>
                    <a:pt x="27" y="109"/>
                    <a:pt x="35" y="105"/>
                    <a:pt x="43" y="102"/>
                  </a:cubicBezTo>
                  <a:cubicBezTo>
                    <a:pt x="45" y="101"/>
                    <a:pt x="48" y="100"/>
                    <a:pt x="50" y="98"/>
                  </a:cubicBezTo>
                  <a:cubicBezTo>
                    <a:pt x="51" y="97"/>
                    <a:pt x="52" y="96"/>
                    <a:pt x="54" y="96"/>
                  </a:cubicBezTo>
                  <a:cubicBezTo>
                    <a:pt x="55" y="95"/>
                    <a:pt x="55" y="95"/>
                    <a:pt x="56" y="96"/>
                  </a:cubicBezTo>
                  <a:cubicBezTo>
                    <a:pt x="56" y="96"/>
                    <a:pt x="56" y="96"/>
                    <a:pt x="57" y="97"/>
                  </a:cubicBezTo>
                  <a:cubicBezTo>
                    <a:pt x="59" y="93"/>
                    <a:pt x="62" y="89"/>
                    <a:pt x="65" y="85"/>
                  </a:cubicBezTo>
                  <a:close/>
                  <a:moveTo>
                    <a:pt x="72" y="74"/>
                  </a:move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5"/>
                    <a:pt x="68" y="76"/>
                    <a:pt x="66" y="76"/>
                  </a:cubicBezTo>
                  <a:cubicBezTo>
                    <a:pt x="64" y="77"/>
                    <a:pt x="63" y="78"/>
                    <a:pt x="62" y="78"/>
                  </a:cubicBezTo>
                  <a:cubicBezTo>
                    <a:pt x="54" y="82"/>
                    <a:pt x="46" y="86"/>
                    <a:pt x="38" y="90"/>
                  </a:cubicBezTo>
                  <a:cubicBezTo>
                    <a:pt x="35" y="92"/>
                    <a:pt x="31" y="94"/>
                    <a:pt x="28" y="95"/>
                  </a:cubicBezTo>
                  <a:cubicBezTo>
                    <a:pt x="28" y="96"/>
                    <a:pt x="27" y="96"/>
                    <a:pt x="27" y="97"/>
                  </a:cubicBezTo>
                  <a:cubicBezTo>
                    <a:pt x="25" y="99"/>
                    <a:pt x="24" y="101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4" y="103"/>
                    <a:pt x="25" y="102"/>
                  </a:cubicBezTo>
                  <a:cubicBezTo>
                    <a:pt x="30" y="100"/>
                    <a:pt x="35" y="97"/>
                    <a:pt x="40" y="95"/>
                  </a:cubicBezTo>
                  <a:cubicBezTo>
                    <a:pt x="45" y="92"/>
                    <a:pt x="51" y="90"/>
                    <a:pt x="56" y="87"/>
                  </a:cubicBezTo>
                  <a:cubicBezTo>
                    <a:pt x="59" y="85"/>
                    <a:pt x="61" y="83"/>
                    <a:pt x="64" y="81"/>
                  </a:cubicBezTo>
                  <a:cubicBezTo>
                    <a:pt x="65" y="80"/>
                    <a:pt x="66" y="80"/>
                    <a:pt x="67" y="81"/>
                  </a:cubicBezTo>
                  <a:cubicBezTo>
                    <a:pt x="67" y="81"/>
                    <a:pt x="67" y="81"/>
                    <a:pt x="67" y="82"/>
                  </a:cubicBezTo>
                  <a:cubicBezTo>
                    <a:pt x="69" y="79"/>
                    <a:pt x="71" y="77"/>
                    <a:pt x="72" y="74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4" y="31"/>
                    <a:pt x="53" y="32"/>
                    <a:pt x="51" y="33"/>
                  </a:cubicBezTo>
                  <a:cubicBezTo>
                    <a:pt x="46" y="35"/>
                    <a:pt x="41" y="38"/>
                    <a:pt x="37" y="40"/>
                  </a:cubicBezTo>
                  <a:cubicBezTo>
                    <a:pt x="36" y="40"/>
                    <a:pt x="35" y="41"/>
                    <a:pt x="34" y="41"/>
                  </a:cubicBezTo>
                  <a:cubicBezTo>
                    <a:pt x="35" y="44"/>
                    <a:pt x="37" y="47"/>
                    <a:pt x="38" y="50"/>
                  </a:cubicBezTo>
                  <a:cubicBezTo>
                    <a:pt x="42" y="48"/>
                    <a:pt x="58" y="39"/>
                    <a:pt x="60" y="37"/>
                  </a:cubicBezTo>
                  <a:cubicBezTo>
                    <a:pt x="59" y="35"/>
                    <a:pt x="58" y="33"/>
                    <a:pt x="57" y="30"/>
                  </a:cubicBezTo>
                  <a:close/>
                  <a:moveTo>
                    <a:pt x="37" y="81"/>
                  </a:moveTo>
                  <a:cubicBezTo>
                    <a:pt x="36" y="83"/>
                    <a:pt x="35" y="85"/>
                    <a:pt x="34" y="86"/>
                  </a:cubicBezTo>
                  <a:cubicBezTo>
                    <a:pt x="33" y="88"/>
                    <a:pt x="32" y="90"/>
                    <a:pt x="31" y="92"/>
                  </a:cubicBezTo>
                  <a:cubicBezTo>
                    <a:pt x="33" y="91"/>
                    <a:pt x="35" y="90"/>
                    <a:pt x="37" y="88"/>
                  </a:cubicBezTo>
                  <a:cubicBezTo>
                    <a:pt x="42" y="85"/>
                    <a:pt x="48" y="82"/>
                    <a:pt x="54" y="80"/>
                  </a:cubicBezTo>
                  <a:cubicBezTo>
                    <a:pt x="58" y="78"/>
                    <a:pt x="62" y="76"/>
                    <a:pt x="67" y="74"/>
                  </a:cubicBezTo>
                  <a:cubicBezTo>
                    <a:pt x="69" y="73"/>
                    <a:pt x="71" y="71"/>
                    <a:pt x="73" y="70"/>
                  </a:cubicBezTo>
                  <a:cubicBezTo>
                    <a:pt x="72" y="68"/>
                    <a:pt x="72" y="67"/>
                    <a:pt x="71" y="66"/>
                  </a:cubicBezTo>
                  <a:cubicBezTo>
                    <a:pt x="71" y="66"/>
                    <a:pt x="70" y="67"/>
                    <a:pt x="70" y="67"/>
                  </a:cubicBezTo>
                  <a:cubicBezTo>
                    <a:pt x="67" y="68"/>
                    <a:pt x="65" y="69"/>
                    <a:pt x="63" y="70"/>
                  </a:cubicBezTo>
                  <a:cubicBezTo>
                    <a:pt x="57" y="72"/>
                    <a:pt x="52" y="74"/>
                    <a:pt x="47" y="77"/>
                  </a:cubicBezTo>
                  <a:cubicBezTo>
                    <a:pt x="45" y="77"/>
                    <a:pt x="44" y="78"/>
                    <a:pt x="43" y="78"/>
                  </a:cubicBezTo>
                  <a:cubicBezTo>
                    <a:pt x="42" y="79"/>
                    <a:pt x="42" y="79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8" y="81"/>
                    <a:pt x="38" y="81"/>
                    <a:pt x="37" y="81"/>
                  </a:cubicBezTo>
                  <a:close/>
                  <a:moveTo>
                    <a:pt x="29" y="32"/>
                  </a:moveTo>
                  <a:cubicBezTo>
                    <a:pt x="30" y="31"/>
                    <a:pt x="31" y="31"/>
                    <a:pt x="32" y="30"/>
                  </a:cubicBezTo>
                  <a:cubicBezTo>
                    <a:pt x="38" y="27"/>
                    <a:pt x="45" y="23"/>
                    <a:pt x="51" y="20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1" y="17"/>
                    <a:pt x="50" y="15"/>
                    <a:pt x="49" y="13"/>
                  </a:cubicBezTo>
                  <a:cubicBezTo>
                    <a:pt x="48" y="14"/>
                    <a:pt x="47" y="14"/>
                    <a:pt x="46" y="14"/>
                  </a:cubicBezTo>
                  <a:cubicBezTo>
                    <a:pt x="43" y="16"/>
                    <a:pt x="41" y="17"/>
                    <a:pt x="38" y="18"/>
                  </a:cubicBezTo>
                  <a:cubicBezTo>
                    <a:pt x="34" y="20"/>
                    <a:pt x="31" y="23"/>
                    <a:pt x="27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7" y="27"/>
                    <a:pt x="28" y="29"/>
                    <a:pt x="29" y="32"/>
                  </a:cubicBezTo>
                  <a:close/>
                  <a:moveTo>
                    <a:pt x="40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77"/>
                    <a:pt x="41" y="77"/>
                    <a:pt x="42" y="77"/>
                  </a:cubicBezTo>
                  <a:cubicBezTo>
                    <a:pt x="43" y="76"/>
                    <a:pt x="45" y="75"/>
                    <a:pt x="46" y="74"/>
                  </a:cubicBezTo>
                  <a:cubicBezTo>
                    <a:pt x="51" y="72"/>
                    <a:pt x="56" y="70"/>
                    <a:pt x="61" y="68"/>
                  </a:cubicBezTo>
                  <a:cubicBezTo>
                    <a:pt x="64" y="67"/>
                    <a:pt x="66" y="65"/>
                    <a:pt x="68" y="64"/>
                  </a:cubicBezTo>
                  <a:cubicBezTo>
                    <a:pt x="68" y="63"/>
                    <a:pt x="69" y="63"/>
                    <a:pt x="70" y="62"/>
                  </a:cubicBezTo>
                  <a:cubicBezTo>
                    <a:pt x="69" y="61"/>
                    <a:pt x="69" y="60"/>
                    <a:pt x="68" y="58"/>
                  </a:cubicBezTo>
                  <a:cubicBezTo>
                    <a:pt x="67" y="58"/>
                    <a:pt x="67" y="59"/>
                    <a:pt x="67" y="59"/>
                  </a:cubicBezTo>
                  <a:cubicBezTo>
                    <a:pt x="64" y="60"/>
                    <a:pt x="62" y="60"/>
                    <a:pt x="59" y="62"/>
                  </a:cubicBezTo>
                  <a:cubicBezTo>
                    <a:pt x="54" y="64"/>
                    <a:pt x="48" y="67"/>
                    <a:pt x="43" y="69"/>
                  </a:cubicBezTo>
                  <a:cubicBezTo>
                    <a:pt x="42" y="70"/>
                    <a:pt x="41" y="70"/>
                    <a:pt x="42" y="72"/>
                  </a:cubicBezTo>
                  <a:cubicBezTo>
                    <a:pt x="43" y="72"/>
                    <a:pt x="43" y="73"/>
                    <a:pt x="42" y="74"/>
                  </a:cubicBezTo>
                  <a:cubicBezTo>
                    <a:pt x="42" y="75"/>
                    <a:pt x="41" y="75"/>
                    <a:pt x="41" y="76"/>
                  </a:cubicBezTo>
                  <a:cubicBezTo>
                    <a:pt x="41" y="76"/>
                    <a:pt x="40" y="77"/>
                    <a:pt x="40" y="77"/>
                  </a:cubicBezTo>
                  <a:close/>
                  <a:moveTo>
                    <a:pt x="56" y="27"/>
                  </a:moveTo>
                  <a:cubicBezTo>
                    <a:pt x="55" y="26"/>
                    <a:pt x="55" y="24"/>
                    <a:pt x="54" y="23"/>
                  </a:cubicBezTo>
                  <a:cubicBezTo>
                    <a:pt x="53" y="21"/>
                    <a:pt x="53" y="21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4"/>
                    <a:pt x="45" y="25"/>
                    <a:pt x="42" y="27"/>
                  </a:cubicBezTo>
                  <a:cubicBezTo>
                    <a:pt x="38" y="29"/>
                    <a:pt x="34" y="32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6"/>
                    <a:pt x="31" y="38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8"/>
                    <a:pt x="39" y="36"/>
                    <a:pt x="42" y="35"/>
                  </a:cubicBezTo>
                  <a:cubicBezTo>
                    <a:pt x="45" y="33"/>
                    <a:pt x="49" y="31"/>
                    <a:pt x="53" y="29"/>
                  </a:cubicBezTo>
                  <a:cubicBezTo>
                    <a:pt x="54" y="29"/>
                    <a:pt x="55" y="28"/>
                    <a:pt x="56" y="27"/>
                  </a:cubicBezTo>
                  <a:close/>
                  <a:moveTo>
                    <a:pt x="42" y="58"/>
                  </a:moveTo>
                  <a:cubicBezTo>
                    <a:pt x="43" y="57"/>
                    <a:pt x="43" y="57"/>
                    <a:pt x="44" y="57"/>
                  </a:cubicBezTo>
                  <a:cubicBezTo>
                    <a:pt x="48" y="55"/>
                    <a:pt x="51" y="53"/>
                    <a:pt x="56" y="51"/>
                  </a:cubicBezTo>
                  <a:cubicBezTo>
                    <a:pt x="58" y="50"/>
                    <a:pt x="60" y="48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4"/>
                    <a:pt x="62" y="42"/>
                    <a:pt x="61" y="40"/>
                  </a:cubicBezTo>
                  <a:cubicBezTo>
                    <a:pt x="61" y="41"/>
                    <a:pt x="60" y="41"/>
                    <a:pt x="60" y="41"/>
                  </a:cubicBezTo>
                  <a:cubicBezTo>
                    <a:pt x="57" y="42"/>
                    <a:pt x="55" y="43"/>
                    <a:pt x="53" y="44"/>
                  </a:cubicBezTo>
                  <a:cubicBezTo>
                    <a:pt x="49" y="47"/>
                    <a:pt x="45" y="49"/>
                    <a:pt x="40" y="51"/>
                  </a:cubicBezTo>
                  <a:cubicBezTo>
                    <a:pt x="40" y="51"/>
                    <a:pt x="39" y="51"/>
                    <a:pt x="39" y="52"/>
                  </a:cubicBezTo>
                  <a:cubicBezTo>
                    <a:pt x="40" y="54"/>
                    <a:pt x="41" y="56"/>
                    <a:pt x="42" y="58"/>
                  </a:cubicBezTo>
                  <a:close/>
                  <a:moveTo>
                    <a:pt x="42" y="67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5" y="66"/>
                    <a:pt x="48" y="65"/>
                    <a:pt x="51" y="63"/>
                  </a:cubicBezTo>
                  <a:cubicBezTo>
                    <a:pt x="56" y="61"/>
                    <a:pt x="61" y="58"/>
                    <a:pt x="66" y="55"/>
                  </a:cubicBezTo>
                  <a:cubicBezTo>
                    <a:pt x="66" y="55"/>
                    <a:pt x="66" y="55"/>
                    <a:pt x="66" y="54"/>
                  </a:cubicBezTo>
                  <a:cubicBezTo>
                    <a:pt x="66" y="53"/>
                    <a:pt x="65" y="52"/>
                    <a:pt x="65" y="50"/>
                  </a:cubicBezTo>
                  <a:cubicBezTo>
                    <a:pt x="62" y="51"/>
                    <a:pt x="60" y="51"/>
                    <a:pt x="58" y="52"/>
                  </a:cubicBezTo>
                  <a:cubicBezTo>
                    <a:pt x="53" y="55"/>
                    <a:pt x="48" y="57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62"/>
                    <a:pt x="42" y="65"/>
                    <a:pt x="42" y="67"/>
                  </a:cubicBezTo>
                  <a:close/>
                  <a:moveTo>
                    <a:pt x="24" y="19"/>
                  </a:moveTo>
                  <a:cubicBezTo>
                    <a:pt x="24" y="20"/>
                    <a:pt x="24" y="20"/>
                    <a:pt x="25" y="20"/>
                  </a:cubicBezTo>
                  <a:cubicBezTo>
                    <a:pt x="26" y="20"/>
                    <a:pt x="27" y="21"/>
                    <a:pt x="27" y="22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1" y="20"/>
                    <a:pt x="34" y="18"/>
                    <a:pt x="36" y="17"/>
                  </a:cubicBezTo>
                  <a:cubicBezTo>
                    <a:pt x="39" y="16"/>
                    <a:pt x="41" y="15"/>
                    <a:pt x="43" y="13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7" y="9"/>
                    <a:pt x="46" y="8"/>
                    <a:pt x="46" y="7"/>
                  </a:cubicBezTo>
                  <a:cubicBezTo>
                    <a:pt x="44" y="8"/>
                    <a:pt x="42" y="8"/>
                    <a:pt x="41" y="9"/>
                  </a:cubicBezTo>
                  <a:cubicBezTo>
                    <a:pt x="35" y="11"/>
                    <a:pt x="30" y="14"/>
                    <a:pt x="25" y="18"/>
                  </a:cubicBezTo>
                  <a:cubicBezTo>
                    <a:pt x="25" y="18"/>
                    <a:pt x="24" y="19"/>
                    <a:pt x="24" y="19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5"/>
                  </a:cubicBezTo>
                  <a:cubicBezTo>
                    <a:pt x="30" y="12"/>
                    <a:pt x="35" y="9"/>
                    <a:pt x="41" y="6"/>
                  </a:cubicBezTo>
                  <a:cubicBezTo>
                    <a:pt x="42" y="6"/>
                    <a:pt x="44" y="4"/>
                    <a:pt x="44" y="4"/>
                  </a:cubicBezTo>
                  <a:cubicBezTo>
                    <a:pt x="41" y="4"/>
                    <a:pt x="37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6"/>
                    <a:pt x="34" y="6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7" y="9"/>
                    <a:pt x="25" y="9"/>
                    <a:pt x="24" y="10"/>
                  </a:cubicBezTo>
                  <a:cubicBezTo>
                    <a:pt x="23" y="11"/>
                    <a:pt x="21" y="12"/>
                    <a:pt x="20" y="12"/>
                  </a:cubicBezTo>
                  <a:cubicBezTo>
                    <a:pt x="21" y="14"/>
                    <a:pt x="22" y="15"/>
                    <a:pt x="23" y="17"/>
                  </a:cubicBezTo>
                  <a:close/>
                  <a:moveTo>
                    <a:pt x="42" y="117"/>
                  </a:moveTo>
                  <a:cubicBezTo>
                    <a:pt x="42" y="117"/>
                    <a:pt x="42" y="117"/>
                    <a:pt x="42" y="117"/>
                  </a:cubicBezTo>
                  <a:cubicBezTo>
                    <a:pt x="37" y="118"/>
                    <a:pt x="33" y="119"/>
                    <a:pt x="29" y="122"/>
                  </a:cubicBezTo>
                  <a:cubicBezTo>
                    <a:pt x="28" y="122"/>
                    <a:pt x="26" y="123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7" y="124"/>
                    <a:pt x="30" y="124"/>
                    <a:pt x="33" y="125"/>
                  </a:cubicBezTo>
                  <a:cubicBezTo>
                    <a:pt x="34" y="125"/>
                    <a:pt x="35" y="125"/>
                    <a:pt x="35" y="125"/>
                  </a:cubicBezTo>
                  <a:cubicBezTo>
                    <a:pt x="36" y="126"/>
                    <a:pt x="37" y="126"/>
                    <a:pt x="37" y="124"/>
                  </a:cubicBezTo>
                  <a:cubicBezTo>
                    <a:pt x="39" y="122"/>
                    <a:pt x="40" y="120"/>
                    <a:pt x="42" y="118"/>
                  </a:cubicBezTo>
                  <a:cubicBezTo>
                    <a:pt x="42" y="118"/>
                    <a:pt x="42" y="117"/>
                    <a:pt x="42" y="117"/>
                  </a:cubicBezTo>
                  <a:close/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4"/>
                    <a:pt x="22" y="4"/>
                    <a:pt x="18" y="5"/>
                  </a:cubicBezTo>
                  <a:cubicBezTo>
                    <a:pt x="17" y="5"/>
                    <a:pt x="17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22" y="9"/>
                    <a:pt x="25" y="7"/>
                    <a:pt x="28" y="6"/>
                  </a:cubicBezTo>
                  <a:cubicBezTo>
                    <a:pt x="29" y="5"/>
                    <a:pt x="29" y="5"/>
                    <a:pt x="30" y="5"/>
                  </a:cubicBezTo>
                  <a:close/>
                  <a:moveTo>
                    <a:pt x="51" y="9"/>
                  </a:moveTo>
                  <a:cubicBezTo>
                    <a:pt x="50" y="7"/>
                    <a:pt x="50" y="5"/>
                    <a:pt x="49" y="4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9" y="5"/>
                    <a:pt x="49" y="6"/>
                    <a:pt x="48" y="7"/>
                  </a:cubicBezTo>
                  <a:cubicBezTo>
                    <a:pt x="48" y="7"/>
                    <a:pt x="49" y="8"/>
                    <a:pt x="49" y="9"/>
                  </a:cubicBezTo>
                  <a:cubicBezTo>
                    <a:pt x="49" y="9"/>
                    <a:pt x="50" y="9"/>
                    <a:pt x="51" y="9"/>
                  </a:cubicBez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4"/>
                    <a:pt x="37" y="54"/>
                  </a:cubicBezTo>
                  <a:cubicBezTo>
                    <a:pt x="37" y="55"/>
                    <a:pt x="37" y="56"/>
                    <a:pt x="38" y="58"/>
                  </a:cubicBezTo>
                  <a:cubicBezTo>
                    <a:pt x="38" y="58"/>
                    <a:pt x="38" y="57"/>
                    <a:pt x="39" y="57"/>
                  </a:cubicBezTo>
                  <a:cubicBezTo>
                    <a:pt x="39" y="58"/>
                    <a:pt x="39" y="58"/>
                    <a:pt x="40" y="58"/>
                  </a:cubicBezTo>
                  <a:close/>
                  <a:moveTo>
                    <a:pt x="4" y="125"/>
                  </a:moveTo>
                  <a:cubicBezTo>
                    <a:pt x="5" y="122"/>
                    <a:pt x="6" y="121"/>
                    <a:pt x="7" y="119"/>
                  </a:cubicBezTo>
                  <a:cubicBezTo>
                    <a:pt x="5" y="121"/>
                    <a:pt x="4" y="122"/>
                    <a:pt x="2" y="124"/>
                  </a:cubicBezTo>
                  <a:cubicBezTo>
                    <a:pt x="3" y="124"/>
                    <a:pt x="4" y="124"/>
                    <a:pt x="4" y="125"/>
                  </a:cubicBezTo>
                  <a:close/>
                  <a:moveTo>
                    <a:pt x="40" y="66"/>
                  </a:moveTo>
                  <a:cubicBezTo>
                    <a:pt x="40" y="64"/>
                    <a:pt x="41" y="62"/>
                    <a:pt x="40" y="61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4"/>
                    <a:pt x="40" y="65"/>
                    <a:pt x="40" y="66"/>
                  </a:cubicBezTo>
                  <a:close/>
                  <a:moveTo>
                    <a:pt x="52" y="12"/>
                  </a:move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2" y="15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2" y="14"/>
                    <a:pt x="52" y="13"/>
                    <a:pt x="52" y="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855" y="3251"/>
              <a:ext cx="199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01</a:t>
              </a:r>
              <a:endParaRPr lang="en-US" altLang="zh-CN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00670" y="2263775"/>
            <a:ext cx="1569085" cy="922020"/>
            <a:chOff x="2855" y="3251"/>
            <a:chExt cx="2471" cy="1452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4606" y="3460"/>
              <a:ext cx="720" cy="1215"/>
            </a:xfrm>
            <a:custGeom>
              <a:avLst/>
              <a:gdLst>
                <a:gd name="T0" fmla="*/ 47 w 78"/>
                <a:gd name="T1" fmla="*/ 127 h 130"/>
                <a:gd name="T2" fmla="*/ 38 w 78"/>
                <a:gd name="T3" fmla="*/ 130 h 130"/>
                <a:gd name="T4" fmla="*/ 9 w 78"/>
                <a:gd name="T5" fmla="*/ 127 h 130"/>
                <a:gd name="T6" fmla="*/ 7 w 78"/>
                <a:gd name="T7" fmla="*/ 116 h 130"/>
                <a:gd name="T8" fmla="*/ 25 w 78"/>
                <a:gd name="T9" fmla="*/ 91 h 130"/>
                <a:gd name="T10" fmla="*/ 38 w 78"/>
                <a:gd name="T11" fmla="*/ 73 h 130"/>
                <a:gd name="T12" fmla="*/ 37 w 78"/>
                <a:gd name="T13" fmla="*/ 66 h 130"/>
                <a:gd name="T14" fmla="*/ 25 w 78"/>
                <a:gd name="T15" fmla="*/ 35 h 130"/>
                <a:gd name="T16" fmla="*/ 19 w 78"/>
                <a:gd name="T17" fmla="*/ 19 h 130"/>
                <a:gd name="T18" fmla="*/ 13 w 78"/>
                <a:gd name="T19" fmla="*/ 5 h 130"/>
                <a:gd name="T20" fmla="*/ 37 w 78"/>
                <a:gd name="T21" fmla="*/ 1 h 130"/>
                <a:gd name="T22" fmla="*/ 52 w 78"/>
                <a:gd name="T23" fmla="*/ 1 h 130"/>
                <a:gd name="T24" fmla="*/ 64 w 78"/>
                <a:gd name="T25" fmla="*/ 35 h 130"/>
                <a:gd name="T26" fmla="*/ 77 w 78"/>
                <a:gd name="T27" fmla="*/ 66 h 130"/>
                <a:gd name="T28" fmla="*/ 74 w 78"/>
                <a:gd name="T29" fmla="*/ 79 h 130"/>
                <a:gd name="T30" fmla="*/ 45 w 78"/>
                <a:gd name="T31" fmla="*/ 121 h 130"/>
                <a:gd name="T32" fmla="*/ 54 w 78"/>
                <a:gd name="T33" fmla="*/ 100 h 130"/>
                <a:gd name="T34" fmla="*/ 16 w 78"/>
                <a:gd name="T35" fmla="*/ 117 h 130"/>
                <a:gd name="T36" fmla="*/ 9 w 78"/>
                <a:gd name="T37" fmla="*/ 121 h 130"/>
                <a:gd name="T38" fmla="*/ 20 w 78"/>
                <a:gd name="T39" fmla="*/ 122 h 130"/>
                <a:gd name="T40" fmla="*/ 43 w 78"/>
                <a:gd name="T41" fmla="*/ 114 h 130"/>
                <a:gd name="T42" fmla="*/ 59 w 78"/>
                <a:gd name="T43" fmla="*/ 87 h 130"/>
                <a:gd name="T44" fmla="*/ 20 w 78"/>
                <a:gd name="T45" fmla="*/ 108 h 130"/>
                <a:gd name="T46" fmla="*/ 15 w 78"/>
                <a:gd name="T47" fmla="*/ 115 h 130"/>
                <a:gd name="T48" fmla="*/ 56 w 78"/>
                <a:gd name="T49" fmla="*/ 96 h 130"/>
                <a:gd name="T50" fmla="*/ 72 w 78"/>
                <a:gd name="T51" fmla="*/ 74 h 130"/>
                <a:gd name="T52" fmla="*/ 27 w 78"/>
                <a:gd name="T53" fmla="*/ 97 h 130"/>
                <a:gd name="T54" fmla="*/ 56 w 78"/>
                <a:gd name="T55" fmla="*/ 87 h 130"/>
                <a:gd name="T56" fmla="*/ 57 w 78"/>
                <a:gd name="T57" fmla="*/ 30 h 130"/>
                <a:gd name="T58" fmla="*/ 38 w 78"/>
                <a:gd name="T59" fmla="*/ 50 h 130"/>
                <a:gd name="T60" fmla="*/ 31 w 78"/>
                <a:gd name="T61" fmla="*/ 92 h 130"/>
                <a:gd name="T62" fmla="*/ 71 w 78"/>
                <a:gd name="T63" fmla="*/ 66 h 130"/>
                <a:gd name="T64" fmla="*/ 41 w 78"/>
                <a:gd name="T65" fmla="*/ 79 h 130"/>
                <a:gd name="T66" fmla="*/ 29 w 78"/>
                <a:gd name="T67" fmla="*/ 32 h 130"/>
                <a:gd name="T68" fmla="*/ 46 w 78"/>
                <a:gd name="T69" fmla="*/ 14 h 130"/>
                <a:gd name="T70" fmla="*/ 40 w 78"/>
                <a:gd name="T71" fmla="*/ 77 h 130"/>
                <a:gd name="T72" fmla="*/ 68 w 78"/>
                <a:gd name="T73" fmla="*/ 64 h 130"/>
                <a:gd name="T74" fmla="*/ 43 w 78"/>
                <a:gd name="T75" fmla="*/ 69 h 130"/>
                <a:gd name="T76" fmla="*/ 56 w 78"/>
                <a:gd name="T77" fmla="*/ 27 h 130"/>
                <a:gd name="T78" fmla="*/ 30 w 78"/>
                <a:gd name="T79" fmla="*/ 34 h 130"/>
                <a:gd name="T80" fmla="*/ 53 w 78"/>
                <a:gd name="T81" fmla="*/ 29 h 130"/>
                <a:gd name="T82" fmla="*/ 63 w 78"/>
                <a:gd name="T83" fmla="*/ 46 h 130"/>
                <a:gd name="T84" fmla="*/ 40 w 78"/>
                <a:gd name="T85" fmla="*/ 51 h 130"/>
                <a:gd name="T86" fmla="*/ 51 w 78"/>
                <a:gd name="T87" fmla="*/ 63 h 130"/>
                <a:gd name="T88" fmla="*/ 43 w 78"/>
                <a:gd name="T89" fmla="*/ 60 h 130"/>
                <a:gd name="T90" fmla="*/ 27 w 78"/>
                <a:gd name="T91" fmla="*/ 22 h 130"/>
                <a:gd name="T92" fmla="*/ 46 w 78"/>
                <a:gd name="T93" fmla="*/ 7 h 130"/>
                <a:gd name="T94" fmla="*/ 23 w 78"/>
                <a:gd name="T95" fmla="*/ 17 h 130"/>
                <a:gd name="T96" fmla="*/ 34 w 78"/>
                <a:gd name="T97" fmla="*/ 4 h 130"/>
                <a:gd name="T98" fmla="*/ 23 w 78"/>
                <a:gd name="T99" fmla="*/ 17 h 130"/>
                <a:gd name="T100" fmla="*/ 24 w 78"/>
                <a:gd name="T101" fmla="*/ 124 h 130"/>
                <a:gd name="T102" fmla="*/ 42 w 78"/>
                <a:gd name="T103" fmla="*/ 118 h 130"/>
                <a:gd name="T104" fmla="*/ 18 w 78"/>
                <a:gd name="T105" fmla="*/ 7 h 130"/>
                <a:gd name="T106" fmla="*/ 51 w 78"/>
                <a:gd name="T107" fmla="*/ 9 h 130"/>
                <a:gd name="T108" fmla="*/ 51 w 78"/>
                <a:gd name="T109" fmla="*/ 9 h 130"/>
                <a:gd name="T110" fmla="*/ 37 w 78"/>
                <a:gd name="T111" fmla="*/ 53 h 130"/>
                <a:gd name="T112" fmla="*/ 4 w 78"/>
                <a:gd name="T113" fmla="*/ 125 h 130"/>
                <a:gd name="T114" fmla="*/ 40 w 78"/>
                <a:gd name="T115" fmla="*/ 61 h 130"/>
                <a:gd name="T116" fmla="*/ 52 w 78"/>
                <a:gd name="T117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130">
                  <a:moveTo>
                    <a:pt x="40" y="125"/>
                  </a:moveTo>
                  <a:cubicBezTo>
                    <a:pt x="41" y="125"/>
                    <a:pt x="41" y="125"/>
                    <a:pt x="42" y="125"/>
                  </a:cubicBezTo>
                  <a:cubicBezTo>
                    <a:pt x="43" y="125"/>
                    <a:pt x="45" y="126"/>
                    <a:pt x="46" y="126"/>
                  </a:cubicBezTo>
                  <a:cubicBezTo>
                    <a:pt x="46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7"/>
                  </a:cubicBezTo>
                  <a:cubicBezTo>
                    <a:pt x="47" y="127"/>
                    <a:pt x="47" y="128"/>
                    <a:pt x="47" y="128"/>
                  </a:cubicBezTo>
                  <a:cubicBezTo>
                    <a:pt x="46" y="128"/>
                    <a:pt x="46" y="128"/>
                    <a:pt x="45" y="128"/>
                  </a:cubicBezTo>
                  <a:cubicBezTo>
                    <a:pt x="44" y="128"/>
                    <a:pt x="43" y="128"/>
                    <a:pt x="42" y="128"/>
                  </a:cubicBezTo>
                  <a:cubicBezTo>
                    <a:pt x="42" y="128"/>
                    <a:pt x="42" y="128"/>
                    <a:pt x="41" y="128"/>
                  </a:cubicBezTo>
                  <a:cubicBezTo>
                    <a:pt x="40" y="130"/>
                    <a:pt x="40" y="130"/>
                    <a:pt x="38" y="130"/>
                  </a:cubicBezTo>
                  <a:cubicBezTo>
                    <a:pt x="38" y="129"/>
                    <a:pt x="37" y="128"/>
                    <a:pt x="36" y="128"/>
                  </a:cubicBezTo>
                  <a:cubicBezTo>
                    <a:pt x="31" y="128"/>
                    <a:pt x="26" y="128"/>
                    <a:pt x="21" y="127"/>
                  </a:cubicBezTo>
                  <a:cubicBezTo>
                    <a:pt x="19" y="127"/>
                    <a:pt x="16" y="128"/>
                    <a:pt x="14" y="128"/>
                  </a:cubicBezTo>
                  <a:cubicBezTo>
                    <a:pt x="13" y="128"/>
                    <a:pt x="12" y="128"/>
                    <a:pt x="11" y="128"/>
                  </a:cubicBezTo>
                  <a:cubicBezTo>
                    <a:pt x="10" y="128"/>
                    <a:pt x="9" y="128"/>
                    <a:pt x="9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6" y="127"/>
                    <a:pt x="4" y="127"/>
                    <a:pt x="3" y="126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" y="121"/>
                    <a:pt x="3" y="121"/>
                    <a:pt x="3" y="120"/>
                  </a:cubicBezTo>
                  <a:cubicBezTo>
                    <a:pt x="4" y="118"/>
                    <a:pt x="6" y="117"/>
                    <a:pt x="7" y="116"/>
                  </a:cubicBezTo>
                  <a:cubicBezTo>
                    <a:pt x="8" y="114"/>
                    <a:pt x="10" y="112"/>
                    <a:pt x="11" y="110"/>
                  </a:cubicBezTo>
                  <a:cubicBezTo>
                    <a:pt x="14" y="105"/>
                    <a:pt x="17" y="100"/>
                    <a:pt x="21" y="96"/>
                  </a:cubicBezTo>
                  <a:cubicBezTo>
                    <a:pt x="21" y="96"/>
                    <a:pt x="21" y="95"/>
                    <a:pt x="22" y="95"/>
                  </a:cubicBezTo>
                  <a:cubicBezTo>
                    <a:pt x="22" y="95"/>
                    <a:pt x="22" y="94"/>
                    <a:pt x="22" y="94"/>
                  </a:cubicBezTo>
                  <a:cubicBezTo>
                    <a:pt x="23" y="93"/>
                    <a:pt x="24" y="92"/>
                    <a:pt x="25" y="91"/>
                  </a:cubicBezTo>
                  <a:cubicBezTo>
                    <a:pt x="28" y="88"/>
                    <a:pt x="30" y="84"/>
                    <a:pt x="33" y="81"/>
                  </a:cubicBezTo>
                  <a:cubicBezTo>
                    <a:pt x="34" y="79"/>
                    <a:pt x="35" y="78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4"/>
                    <a:pt x="37" y="74"/>
                  </a:cubicBezTo>
                  <a:cubicBezTo>
                    <a:pt x="37" y="74"/>
                    <a:pt x="37" y="73"/>
                    <a:pt x="38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6" y="72"/>
                    <a:pt x="35" y="71"/>
                    <a:pt x="36" y="70"/>
                  </a:cubicBezTo>
                  <a:cubicBezTo>
                    <a:pt x="36" y="69"/>
                    <a:pt x="36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8"/>
                    <a:pt x="38" y="67"/>
                    <a:pt x="37" y="66"/>
                  </a:cubicBezTo>
                  <a:cubicBezTo>
                    <a:pt x="36" y="66"/>
                    <a:pt x="36" y="65"/>
                    <a:pt x="36" y="65"/>
                  </a:cubicBezTo>
                  <a:cubicBezTo>
                    <a:pt x="35" y="62"/>
                    <a:pt x="35" y="60"/>
                    <a:pt x="34" y="58"/>
                  </a:cubicBezTo>
                  <a:cubicBezTo>
                    <a:pt x="33" y="55"/>
                    <a:pt x="33" y="53"/>
                    <a:pt x="32" y="51"/>
                  </a:cubicBezTo>
                  <a:cubicBezTo>
                    <a:pt x="30" y="46"/>
                    <a:pt x="28" y="42"/>
                    <a:pt x="26" y="37"/>
                  </a:cubicBezTo>
                  <a:cubicBezTo>
                    <a:pt x="26" y="36"/>
                    <a:pt x="26" y="35"/>
                    <a:pt x="25" y="35"/>
                  </a:cubicBezTo>
                  <a:cubicBezTo>
                    <a:pt x="24" y="34"/>
                    <a:pt x="24" y="34"/>
                    <a:pt x="24" y="33"/>
                  </a:cubicBezTo>
                  <a:cubicBezTo>
                    <a:pt x="24" y="32"/>
                    <a:pt x="24" y="32"/>
                    <a:pt x="24" y="31"/>
                  </a:cubicBezTo>
                  <a:cubicBezTo>
                    <a:pt x="23" y="28"/>
                    <a:pt x="22" y="25"/>
                    <a:pt x="21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1"/>
                    <a:pt x="19" y="20"/>
                    <a:pt x="19" y="19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6"/>
                    <a:pt x="18" y="15"/>
                    <a:pt x="18" y="14"/>
                  </a:cubicBezTo>
                  <a:cubicBezTo>
                    <a:pt x="17" y="15"/>
                    <a:pt x="16" y="15"/>
                    <a:pt x="15" y="13"/>
                  </a:cubicBezTo>
                  <a:cubicBezTo>
                    <a:pt x="15" y="12"/>
                    <a:pt x="15" y="11"/>
                    <a:pt x="16" y="11"/>
                  </a:cubicBezTo>
                  <a:cubicBezTo>
                    <a:pt x="15" y="9"/>
                    <a:pt x="14" y="6"/>
                    <a:pt x="13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5" y="0"/>
                    <a:pt x="30" y="0"/>
                  </a:cubicBezTo>
                  <a:cubicBezTo>
                    <a:pt x="32" y="1"/>
                    <a:pt x="34" y="1"/>
                    <a:pt x="37" y="1"/>
                  </a:cubicBezTo>
                  <a:cubicBezTo>
                    <a:pt x="39" y="1"/>
                    <a:pt x="41" y="1"/>
                    <a:pt x="44" y="1"/>
                  </a:cubicBezTo>
                  <a:cubicBezTo>
                    <a:pt x="44" y="1"/>
                    <a:pt x="44" y="1"/>
                    <a:pt x="45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9" y="1"/>
                  </a:cubicBezTo>
                  <a:cubicBezTo>
                    <a:pt x="50" y="1"/>
                    <a:pt x="51" y="1"/>
                    <a:pt x="52" y="1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4"/>
                    <a:pt x="55" y="5"/>
                    <a:pt x="55" y="6"/>
                  </a:cubicBezTo>
                  <a:cubicBezTo>
                    <a:pt x="56" y="11"/>
                    <a:pt x="57" y="15"/>
                    <a:pt x="59" y="20"/>
                  </a:cubicBezTo>
                  <a:cubicBezTo>
                    <a:pt x="59" y="22"/>
                    <a:pt x="60" y="24"/>
                    <a:pt x="60" y="26"/>
                  </a:cubicBezTo>
                  <a:cubicBezTo>
                    <a:pt x="61" y="29"/>
                    <a:pt x="62" y="32"/>
                    <a:pt x="64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5" y="37"/>
                    <a:pt x="65" y="38"/>
                    <a:pt x="65" y="39"/>
                  </a:cubicBezTo>
                  <a:cubicBezTo>
                    <a:pt x="65" y="39"/>
                    <a:pt x="65" y="39"/>
                    <a:pt x="66" y="40"/>
                  </a:cubicBezTo>
                  <a:cubicBezTo>
                    <a:pt x="70" y="47"/>
                    <a:pt x="74" y="55"/>
                    <a:pt x="76" y="64"/>
                  </a:cubicBezTo>
                  <a:cubicBezTo>
                    <a:pt x="76" y="64"/>
                    <a:pt x="76" y="65"/>
                    <a:pt x="77" y="66"/>
                  </a:cubicBezTo>
                  <a:cubicBezTo>
                    <a:pt x="77" y="67"/>
                    <a:pt x="78" y="69"/>
                    <a:pt x="78" y="70"/>
                  </a:cubicBezTo>
                  <a:cubicBezTo>
                    <a:pt x="78" y="70"/>
                    <a:pt x="78" y="71"/>
                    <a:pt x="78" y="71"/>
                  </a:cubicBezTo>
                  <a:cubicBezTo>
                    <a:pt x="78" y="72"/>
                    <a:pt x="77" y="73"/>
                    <a:pt x="78" y="75"/>
                  </a:cubicBezTo>
                  <a:cubicBezTo>
                    <a:pt x="78" y="75"/>
                    <a:pt x="77" y="76"/>
                    <a:pt x="77" y="76"/>
                  </a:cubicBezTo>
                  <a:cubicBezTo>
                    <a:pt x="76" y="77"/>
                    <a:pt x="75" y="78"/>
                    <a:pt x="74" y="79"/>
                  </a:cubicBezTo>
                  <a:cubicBezTo>
                    <a:pt x="71" y="82"/>
                    <a:pt x="69" y="85"/>
                    <a:pt x="66" y="88"/>
                  </a:cubicBezTo>
                  <a:cubicBezTo>
                    <a:pt x="65" y="90"/>
                    <a:pt x="64" y="92"/>
                    <a:pt x="63" y="94"/>
                  </a:cubicBezTo>
                  <a:cubicBezTo>
                    <a:pt x="60" y="98"/>
                    <a:pt x="57" y="103"/>
                    <a:pt x="53" y="108"/>
                  </a:cubicBezTo>
                  <a:cubicBezTo>
                    <a:pt x="53" y="108"/>
                    <a:pt x="53" y="109"/>
                    <a:pt x="53" y="109"/>
                  </a:cubicBezTo>
                  <a:cubicBezTo>
                    <a:pt x="50" y="113"/>
                    <a:pt x="47" y="117"/>
                    <a:pt x="45" y="121"/>
                  </a:cubicBezTo>
                  <a:cubicBezTo>
                    <a:pt x="44" y="123"/>
                    <a:pt x="44" y="123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1" y="124"/>
                    <a:pt x="41" y="125"/>
                    <a:pt x="40" y="125"/>
                  </a:cubicBezTo>
                  <a:cubicBezTo>
                    <a:pt x="40" y="125"/>
                    <a:pt x="40" y="125"/>
                    <a:pt x="40" y="125"/>
                  </a:cubicBezTo>
                  <a:close/>
                  <a:moveTo>
                    <a:pt x="54" y="100"/>
                  </a:moveTo>
                  <a:cubicBezTo>
                    <a:pt x="54" y="100"/>
                    <a:pt x="53" y="100"/>
                    <a:pt x="53" y="100"/>
                  </a:cubicBezTo>
                  <a:cubicBezTo>
                    <a:pt x="52" y="100"/>
                    <a:pt x="51" y="100"/>
                    <a:pt x="50" y="101"/>
                  </a:cubicBezTo>
                  <a:cubicBezTo>
                    <a:pt x="47" y="102"/>
                    <a:pt x="44" y="104"/>
                    <a:pt x="41" y="105"/>
                  </a:cubicBezTo>
                  <a:cubicBezTo>
                    <a:pt x="35" y="107"/>
                    <a:pt x="30" y="110"/>
                    <a:pt x="25" y="113"/>
                  </a:cubicBezTo>
                  <a:cubicBezTo>
                    <a:pt x="22" y="114"/>
                    <a:pt x="19" y="115"/>
                    <a:pt x="16" y="117"/>
                  </a:cubicBezTo>
                  <a:cubicBezTo>
                    <a:pt x="15" y="117"/>
                    <a:pt x="13" y="118"/>
                    <a:pt x="13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1" y="119"/>
                    <a:pt x="11" y="119"/>
                    <a:pt x="10" y="119"/>
                  </a:cubicBezTo>
                  <a:cubicBezTo>
                    <a:pt x="10" y="119"/>
                    <a:pt x="10" y="120"/>
                    <a:pt x="10" y="120"/>
                  </a:cubicBezTo>
                  <a:cubicBezTo>
                    <a:pt x="9" y="120"/>
                    <a:pt x="9" y="121"/>
                    <a:pt x="9" y="121"/>
                  </a:cubicBezTo>
                  <a:cubicBezTo>
                    <a:pt x="8" y="121"/>
                    <a:pt x="7" y="123"/>
                    <a:pt x="7" y="124"/>
                  </a:cubicBezTo>
                  <a:cubicBezTo>
                    <a:pt x="11" y="124"/>
                    <a:pt x="14" y="124"/>
                    <a:pt x="18" y="124"/>
                  </a:cubicBezTo>
                  <a:cubicBezTo>
                    <a:pt x="17" y="123"/>
                    <a:pt x="17" y="122"/>
                    <a:pt x="18" y="122"/>
                  </a:cubicBezTo>
                  <a:cubicBezTo>
                    <a:pt x="18" y="121"/>
                    <a:pt x="19" y="121"/>
                    <a:pt x="20" y="121"/>
                  </a:cubicBezTo>
                  <a:cubicBezTo>
                    <a:pt x="20" y="121"/>
                    <a:pt x="20" y="121"/>
                    <a:pt x="20" y="122"/>
                  </a:cubicBezTo>
                  <a:cubicBezTo>
                    <a:pt x="21" y="122"/>
                    <a:pt x="21" y="123"/>
                    <a:pt x="22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7" y="120"/>
                    <a:pt x="30" y="119"/>
                    <a:pt x="33" y="117"/>
                  </a:cubicBezTo>
                  <a:cubicBezTo>
                    <a:pt x="36" y="116"/>
                    <a:pt x="38" y="115"/>
                    <a:pt x="40" y="113"/>
                  </a:cubicBezTo>
                  <a:cubicBezTo>
                    <a:pt x="42" y="113"/>
                    <a:pt x="43" y="113"/>
                    <a:pt x="43" y="114"/>
                  </a:cubicBezTo>
                  <a:cubicBezTo>
                    <a:pt x="43" y="114"/>
                    <a:pt x="43" y="115"/>
                    <a:pt x="44" y="115"/>
                  </a:cubicBezTo>
                  <a:cubicBezTo>
                    <a:pt x="47" y="110"/>
                    <a:pt x="51" y="105"/>
                    <a:pt x="54" y="100"/>
                  </a:cubicBezTo>
                  <a:close/>
                  <a:moveTo>
                    <a:pt x="65" y="85"/>
                  </a:moveTo>
                  <a:cubicBezTo>
                    <a:pt x="65" y="85"/>
                    <a:pt x="65" y="85"/>
                    <a:pt x="65" y="85"/>
                  </a:cubicBezTo>
                  <a:cubicBezTo>
                    <a:pt x="63" y="86"/>
                    <a:pt x="61" y="86"/>
                    <a:pt x="59" y="87"/>
                  </a:cubicBezTo>
                  <a:cubicBezTo>
                    <a:pt x="54" y="90"/>
                    <a:pt x="49" y="93"/>
                    <a:pt x="44" y="95"/>
                  </a:cubicBezTo>
                  <a:cubicBezTo>
                    <a:pt x="39" y="97"/>
                    <a:pt x="34" y="99"/>
                    <a:pt x="30" y="102"/>
                  </a:cubicBezTo>
                  <a:cubicBezTo>
                    <a:pt x="27" y="103"/>
                    <a:pt x="24" y="105"/>
                    <a:pt x="21" y="106"/>
                  </a:cubicBezTo>
                  <a:cubicBezTo>
                    <a:pt x="21" y="106"/>
                    <a:pt x="21" y="106"/>
                    <a:pt x="20" y="107"/>
                  </a:cubicBezTo>
                  <a:cubicBezTo>
                    <a:pt x="20" y="107"/>
                    <a:pt x="20" y="107"/>
                    <a:pt x="20" y="108"/>
                  </a:cubicBezTo>
                  <a:cubicBezTo>
                    <a:pt x="20" y="108"/>
                    <a:pt x="19" y="108"/>
                    <a:pt x="19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6" y="110"/>
                    <a:pt x="15" y="112"/>
                    <a:pt x="13" y="114"/>
                  </a:cubicBezTo>
                  <a:cubicBezTo>
                    <a:pt x="13" y="114"/>
                    <a:pt x="13" y="115"/>
                    <a:pt x="13" y="115"/>
                  </a:cubicBezTo>
                  <a:cubicBezTo>
                    <a:pt x="14" y="115"/>
                    <a:pt x="14" y="115"/>
                    <a:pt x="15" y="115"/>
                  </a:cubicBezTo>
                  <a:cubicBezTo>
                    <a:pt x="17" y="114"/>
                    <a:pt x="18" y="113"/>
                    <a:pt x="20" y="113"/>
                  </a:cubicBezTo>
                  <a:cubicBezTo>
                    <a:pt x="27" y="109"/>
                    <a:pt x="35" y="105"/>
                    <a:pt x="43" y="102"/>
                  </a:cubicBezTo>
                  <a:cubicBezTo>
                    <a:pt x="45" y="101"/>
                    <a:pt x="48" y="100"/>
                    <a:pt x="50" y="98"/>
                  </a:cubicBezTo>
                  <a:cubicBezTo>
                    <a:pt x="51" y="97"/>
                    <a:pt x="52" y="96"/>
                    <a:pt x="54" y="96"/>
                  </a:cubicBezTo>
                  <a:cubicBezTo>
                    <a:pt x="55" y="95"/>
                    <a:pt x="55" y="95"/>
                    <a:pt x="56" y="96"/>
                  </a:cubicBezTo>
                  <a:cubicBezTo>
                    <a:pt x="56" y="96"/>
                    <a:pt x="56" y="96"/>
                    <a:pt x="57" y="97"/>
                  </a:cubicBezTo>
                  <a:cubicBezTo>
                    <a:pt x="59" y="93"/>
                    <a:pt x="62" y="89"/>
                    <a:pt x="65" y="85"/>
                  </a:cubicBezTo>
                  <a:close/>
                  <a:moveTo>
                    <a:pt x="72" y="74"/>
                  </a:move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5"/>
                    <a:pt x="68" y="76"/>
                    <a:pt x="66" y="76"/>
                  </a:cubicBezTo>
                  <a:cubicBezTo>
                    <a:pt x="64" y="77"/>
                    <a:pt x="63" y="78"/>
                    <a:pt x="62" y="78"/>
                  </a:cubicBezTo>
                  <a:cubicBezTo>
                    <a:pt x="54" y="82"/>
                    <a:pt x="46" y="86"/>
                    <a:pt x="38" y="90"/>
                  </a:cubicBezTo>
                  <a:cubicBezTo>
                    <a:pt x="35" y="92"/>
                    <a:pt x="31" y="94"/>
                    <a:pt x="28" y="95"/>
                  </a:cubicBezTo>
                  <a:cubicBezTo>
                    <a:pt x="28" y="96"/>
                    <a:pt x="27" y="96"/>
                    <a:pt x="27" y="97"/>
                  </a:cubicBezTo>
                  <a:cubicBezTo>
                    <a:pt x="25" y="99"/>
                    <a:pt x="24" y="101"/>
                    <a:pt x="22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3" y="103"/>
                    <a:pt x="24" y="103"/>
                    <a:pt x="25" y="102"/>
                  </a:cubicBezTo>
                  <a:cubicBezTo>
                    <a:pt x="30" y="100"/>
                    <a:pt x="35" y="97"/>
                    <a:pt x="40" y="95"/>
                  </a:cubicBezTo>
                  <a:cubicBezTo>
                    <a:pt x="45" y="92"/>
                    <a:pt x="51" y="90"/>
                    <a:pt x="56" y="87"/>
                  </a:cubicBezTo>
                  <a:cubicBezTo>
                    <a:pt x="59" y="85"/>
                    <a:pt x="61" y="83"/>
                    <a:pt x="64" y="81"/>
                  </a:cubicBezTo>
                  <a:cubicBezTo>
                    <a:pt x="65" y="80"/>
                    <a:pt x="66" y="80"/>
                    <a:pt x="67" y="81"/>
                  </a:cubicBezTo>
                  <a:cubicBezTo>
                    <a:pt x="67" y="81"/>
                    <a:pt x="67" y="81"/>
                    <a:pt x="67" y="82"/>
                  </a:cubicBezTo>
                  <a:cubicBezTo>
                    <a:pt x="69" y="79"/>
                    <a:pt x="71" y="77"/>
                    <a:pt x="72" y="74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4" y="31"/>
                    <a:pt x="53" y="32"/>
                    <a:pt x="51" y="33"/>
                  </a:cubicBezTo>
                  <a:cubicBezTo>
                    <a:pt x="46" y="35"/>
                    <a:pt x="41" y="38"/>
                    <a:pt x="37" y="40"/>
                  </a:cubicBezTo>
                  <a:cubicBezTo>
                    <a:pt x="36" y="40"/>
                    <a:pt x="35" y="41"/>
                    <a:pt x="34" y="41"/>
                  </a:cubicBezTo>
                  <a:cubicBezTo>
                    <a:pt x="35" y="44"/>
                    <a:pt x="37" y="47"/>
                    <a:pt x="38" y="50"/>
                  </a:cubicBezTo>
                  <a:cubicBezTo>
                    <a:pt x="42" y="48"/>
                    <a:pt x="58" y="39"/>
                    <a:pt x="60" y="37"/>
                  </a:cubicBezTo>
                  <a:cubicBezTo>
                    <a:pt x="59" y="35"/>
                    <a:pt x="58" y="33"/>
                    <a:pt x="57" y="30"/>
                  </a:cubicBezTo>
                  <a:close/>
                  <a:moveTo>
                    <a:pt x="37" y="81"/>
                  </a:moveTo>
                  <a:cubicBezTo>
                    <a:pt x="36" y="83"/>
                    <a:pt x="35" y="85"/>
                    <a:pt x="34" y="86"/>
                  </a:cubicBezTo>
                  <a:cubicBezTo>
                    <a:pt x="33" y="88"/>
                    <a:pt x="32" y="90"/>
                    <a:pt x="31" y="92"/>
                  </a:cubicBezTo>
                  <a:cubicBezTo>
                    <a:pt x="33" y="91"/>
                    <a:pt x="35" y="90"/>
                    <a:pt x="37" y="88"/>
                  </a:cubicBezTo>
                  <a:cubicBezTo>
                    <a:pt x="42" y="85"/>
                    <a:pt x="48" y="82"/>
                    <a:pt x="54" y="80"/>
                  </a:cubicBezTo>
                  <a:cubicBezTo>
                    <a:pt x="58" y="78"/>
                    <a:pt x="62" y="76"/>
                    <a:pt x="67" y="74"/>
                  </a:cubicBezTo>
                  <a:cubicBezTo>
                    <a:pt x="69" y="73"/>
                    <a:pt x="71" y="71"/>
                    <a:pt x="73" y="70"/>
                  </a:cubicBezTo>
                  <a:cubicBezTo>
                    <a:pt x="72" y="68"/>
                    <a:pt x="72" y="67"/>
                    <a:pt x="71" y="66"/>
                  </a:cubicBezTo>
                  <a:cubicBezTo>
                    <a:pt x="71" y="66"/>
                    <a:pt x="70" y="67"/>
                    <a:pt x="70" y="67"/>
                  </a:cubicBezTo>
                  <a:cubicBezTo>
                    <a:pt x="67" y="68"/>
                    <a:pt x="65" y="69"/>
                    <a:pt x="63" y="70"/>
                  </a:cubicBezTo>
                  <a:cubicBezTo>
                    <a:pt x="57" y="72"/>
                    <a:pt x="52" y="74"/>
                    <a:pt x="47" y="77"/>
                  </a:cubicBezTo>
                  <a:cubicBezTo>
                    <a:pt x="45" y="77"/>
                    <a:pt x="44" y="78"/>
                    <a:pt x="43" y="78"/>
                  </a:cubicBezTo>
                  <a:cubicBezTo>
                    <a:pt x="42" y="79"/>
                    <a:pt x="42" y="79"/>
                    <a:pt x="41" y="79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8" y="81"/>
                    <a:pt x="38" y="81"/>
                    <a:pt x="37" y="81"/>
                  </a:cubicBezTo>
                  <a:close/>
                  <a:moveTo>
                    <a:pt x="29" y="32"/>
                  </a:moveTo>
                  <a:cubicBezTo>
                    <a:pt x="30" y="31"/>
                    <a:pt x="31" y="31"/>
                    <a:pt x="32" y="30"/>
                  </a:cubicBezTo>
                  <a:cubicBezTo>
                    <a:pt x="38" y="27"/>
                    <a:pt x="45" y="23"/>
                    <a:pt x="51" y="20"/>
                  </a:cubicBezTo>
                  <a:cubicBezTo>
                    <a:pt x="51" y="20"/>
                    <a:pt x="52" y="19"/>
                    <a:pt x="52" y="19"/>
                  </a:cubicBezTo>
                  <a:cubicBezTo>
                    <a:pt x="51" y="17"/>
                    <a:pt x="50" y="15"/>
                    <a:pt x="49" y="13"/>
                  </a:cubicBezTo>
                  <a:cubicBezTo>
                    <a:pt x="48" y="14"/>
                    <a:pt x="47" y="14"/>
                    <a:pt x="46" y="14"/>
                  </a:cubicBezTo>
                  <a:cubicBezTo>
                    <a:pt x="43" y="16"/>
                    <a:pt x="41" y="17"/>
                    <a:pt x="38" y="18"/>
                  </a:cubicBezTo>
                  <a:cubicBezTo>
                    <a:pt x="34" y="20"/>
                    <a:pt x="31" y="23"/>
                    <a:pt x="27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7" y="27"/>
                    <a:pt x="28" y="29"/>
                    <a:pt x="29" y="32"/>
                  </a:cubicBezTo>
                  <a:close/>
                  <a:moveTo>
                    <a:pt x="40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41" y="77"/>
                    <a:pt x="41" y="77"/>
                    <a:pt x="42" y="77"/>
                  </a:cubicBezTo>
                  <a:cubicBezTo>
                    <a:pt x="43" y="76"/>
                    <a:pt x="45" y="75"/>
                    <a:pt x="46" y="74"/>
                  </a:cubicBezTo>
                  <a:cubicBezTo>
                    <a:pt x="51" y="72"/>
                    <a:pt x="56" y="70"/>
                    <a:pt x="61" y="68"/>
                  </a:cubicBezTo>
                  <a:cubicBezTo>
                    <a:pt x="64" y="67"/>
                    <a:pt x="66" y="65"/>
                    <a:pt x="68" y="64"/>
                  </a:cubicBezTo>
                  <a:cubicBezTo>
                    <a:pt x="68" y="63"/>
                    <a:pt x="69" y="63"/>
                    <a:pt x="70" y="62"/>
                  </a:cubicBezTo>
                  <a:cubicBezTo>
                    <a:pt x="69" y="61"/>
                    <a:pt x="69" y="60"/>
                    <a:pt x="68" y="58"/>
                  </a:cubicBezTo>
                  <a:cubicBezTo>
                    <a:pt x="67" y="58"/>
                    <a:pt x="67" y="59"/>
                    <a:pt x="67" y="59"/>
                  </a:cubicBezTo>
                  <a:cubicBezTo>
                    <a:pt x="64" y="60"/>
                    <a:pt x="62" y="60"/>
                    <a:pt x="59" y="62"/>
                  </a:cubicBezTo>
                  <a:cubicBezTo>
                    <a:pt x="54" y="64"/>
                    <a:pt x="48" y="67"/>
                    <a:pt x="43" y="69"/>
                  </a:cubicBezTo>
                  <a:cubicBezTo>
                    <a:pt x="42" y="70"/>
                    <a:pt x="41" y="70"/>
                    <a:pt x="42" y="72"/>
                  </a:cubicBezTo>
                  <a:cubicBezTo>
                    <a:pt x="43" y="72"/>
                    <a:pt x="43" y="73"/>
                    <a:pt x="42" y="74"/>
                  </a:cubicBezTo>
                  <a:cubicBezTo>
                    <a:pt x="42" y="75"/>
                    <a:pt x="41" y="75"/>
                    <a:pt x="41" y="76"/>
                  </a:cubicBezTo>
                  <a:cubicBezTo>
                    <a:pt x="41" y="76"/>
                    <a:pt x="40" y="77"/>
                    <a:pt x="40" y="77"/>
                  </a:cubicBezTo>
                  <a:close/>
                  <a:moveTo>
                    <a:pt x="56" y="27"/>
                  </a:moveTo>
                  <a:cubicBezTo>
                    <a:pt x="55" y="26"/>
                    <a:pt x="55" y="24"/>
                    <a:pt x="54" y="23"/>
                  </a:cubicBezTo>
                  <a:cubicBezTo>
                    <a:pt x="53" y="21"/>
                    <a:pt x="53" y="21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8" y="24"/>
                    <a:pt x="45" y="25"/>
                    <a:pt x="42" y="27"/>
                  </a:cubicBezTo>
                  <a:cubicBezTo>
                    <a:pt x="38" y="29"/>
                    <a:pt x="34" y="32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6"/>
                    <a:pt x="31" y="38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6" y="38"/>
                    <a:pt x="39" y="36"/>
                    <a:pt x="42" y="35"/>
                  </a:cubicBezTo>
                  <a:cubicBezTo>
                    <a:pt x="45" y="33"/>
                    <a:pt x="49" y="31"/>
                    <a:pt x="53" y="29"/>
                  </a:cubicBezTo>
                  <a:cubicBezTo>
                    <a:pt x="54" y="29"/>
                    <a:pt x="55" y="28"/>
                    <a:pt x="56" y="27"/>
                  </a:cubicBezTo>
                  <a:close/>
                  <a:moveTo>
                    <a:pt x="42" y="58"/>
                  </a:moveTo>
                  <a:cubicBezTo>
                    <a:pt x="43" y="57"/>
                    <a:pt x="43" y="57"/>
                    <a:pt x="44" y="57"/>
                  </a:cubicBezTo>
                  <a:cubicBezTo>
                    <a:pt x="48" y="55"/>
                    <a:pt x="51" y="53"/>
                    <a:pt x="56" y="51"/>
                  </a:cubicBezTo>
                  <a:cubicBezTo>
                    <a:pt x="58" y="50"/>
                    <a:pt x="60" y="48"/>
                    <a:pt x="63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4"/>
                    <a:pt x="62" y="42"/>
                    <a:pt x="61" y="40"/>
                  </a:cubicBezTo>
                  <a:cubicBezTo>
                    <a:pt x="61" y="41"/>
                    <a:pt x="60" y="41"/>
                    <a:pt x="60" y="41"/>
                  </a:cubicBezTo>
                  <a:cubicBezTo>
                    <a:pt x="57" y="42"/>
                    <a:pt x="55" y="43"/>
                    <a:pt x="53" y="44"/>
                  </a:cubicBezTo>
                  <a:cubicBezTo>
                    <a:pt x="49" y="47"/>
                    <a:pt x="45" y="49"/>
                    <a:pt x="40" y="51"/>
                  </a:cubicBezTo>
                  <a:cubicBezTo>
                    <a:pt x="40" y="51"/>
                    <a:pt x="39" y="51"/>
                    <a:pt x="39" y="52"/>
                  </a:cubicBezTo>
                  <a:cubicBezTo>
                    <a:pt x="40" y="54"/>
                    <a:pt x="41" y="56"/>
                    <a:pt x="42" y="58"/>
                  </a:cubicBezTo>
                  <a:close/>
                  <a:moveTo>
                    <a:pt x="42" y="67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5" y="66"/>
                    <a:pt x="48" y="65"/>
                    <a:pt x="51" y="63"/>
                  </a:cubicBezTo>
                  <a:cubicBezTo>
                    <a:pt x="56" y="61"/>
                    <a:pt x="61" y="58"/>
                    <a:pt x="66" y="55"/>
                  </a:cubicBezTo>
                  <a:cubicBezTo>
                    <a:pt x="66" y="55"/>
                    <a:pt x="66" y="55"/>
                    <a:pt x="66" y="54"/>
                  </a:cubicBezTo>
                  <a:cubicBezTo>
                    <a:pt x="66" y="53"/>
                    <a:pt x="65" y="52"/>
                    <a:pt x="65" y="50"/>
                  </a:cubicBezTo>
                  <a:cubicBezTo>
                    <a:pt x="62" y="51"/>
                    <a:pt x="60" y="51"/>
                    <a:pt x="58" y="52"/>
                  </a:cubicBezTo>
                  <a:cubicBezTo>
                    <a:pt x="53" y="55"/>
                    <a:pt x="48" y="57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62"/>
                    <a:pt x="42" y="65"/>
                    <a:pt x="42" y="67"/>
                  </a:cubicBezTo>
                  <a:close/>
                  <a:moveTo>
                    <a:pt x="24" y="19"/>
                  </a:moveTo>
                  <a:cubicBezTo>
                    <a:pt x="24" y="20"/>
                    <a:pt x="24" y="20"/>
                    <a:pt x="25" y="20"/>
                  </a:cubicBezTo>
                  <a:cubicBezTo>
                    <a:pt x="26" y="20"/>
                    <a:pt x="27" y="21"/>
                    <a:pt x="27" y="22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31" y="20"/>
                    <a:pt x="34" y="18"/>
                    <a:pt x="36" y="17"/>
                  </a:cubicBezTo>
                  <a:cubicBezTo>
                    <a:pt x="39" y="16"/>
                    <a:pt x="41" y="15"/>
                    <a:pt x="43" y="13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7" y="9"/>
                    <a:pt x="46" y="8"/>
                    <a:pt x="46" y="7"/>
                  </a:cubicBezTo>
                  <a:cubicBezTo>
                    <a:pt x="44" y="8"/>
                    <a:pt x="42" y="8"/>
                    <a:pt x="41" y="9"/>
                  </a:cubicBezTo>
                  <a:cubicBezTo>
                    <a:pt x="35" y="11"/>
                    <a:pt x="30" y="14"/>
                    <a:pt x="25" y="18"/>
                  </a:cubicBezTo>
                  <a:cubicBezTo>
                    <a:pt x="25" y="18"/>
                    <a:pt x="24" y="19"/>
                    <a:pt x="24" y="19"/>
                  </a:cubicBezTo>
                  <a:close/>
                  <a:moveTo>
                    <a:pt x="23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4" y="16"/>
                    <a:pt x="24" y="16"/>
                    <a:pt x="25" y="15"/>
                  </a:cubicBezTo>
                  <a:cubicBezTo>
                    <a:pt x="30" y="12"/>
                    <a:pt x="35" y="9"/>
                    <a:pt x="41" y="6"/>
                  </a:cubicBezTo>
                  <a:cubicBezTo>
                    <a:pt x="42" y="6"/>
                    <a:pt x="44" y="4"/>
                    <a:pt x="44" y="4"/>
                  </a:cubicBezTo>
                  <a:cubicBezTo>
                    <a:pt x="41" y="4"/>
                    <a:pt x="37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6"/>
                    <a:pt x="34" y="6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7" y="9"/>
                    <a:pt x="25" y="9"/>
                    <a:pt x="24" y="10"/>
                  </a:cubicBezTo>
                  <a:cubicBezTo>
                    <a:pt x="23" y="11"/>
                    <a:pt x="21" y="12"/>
                    <a:pt x="20" y="12"/>
                  </a:cubicBezTo>
                  <a:cubicBezTo>
                    <a:pt x="21" y="14"/>
                    <a:pt x="22" y="15"/>
                    <a:pt x="23" y="17"/>
                  </a:cubicBezTo>
                  <a:close/>
                  <a:moveTo>
                    <a:pt x="42" y="117"/>
                  </a:moveTo>
                  <a:cubicBezTo>
                    <a:pt x="42" y="117"/>
                    <a:pt x="42" y="117"/>
                    <a:pt x="42" y="117"/>
                  </a:cubicBezTo>
                  <a:cubicBezTo>
                    <a:pt x="37" y="118"/>
                    <a:pt x="33" y="119"/>
                    <a:pt x="29" y="122"/>
                  </a:cubicBezTo>
                  <a:cubicBezTo>
                    <a:pt x="28" y="122"/>
                    <a:pt x="26" y="123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7" y="124"/>
                    <a:pt x="30" y="124"/>
                    <a:pt x="33" y="125"/>
                  </a:cubicBezTo>
                  <a:cubicBezTo>
                    <a:pt x="34" y="125"/>
                    <a:pt x="35" y="125"/>
                    <a:pt x="35" y="125"/>
                  </a:cubicBezTo>
                  <a:cubicBezTo>
                    <a:pt x="36" y="126"/>
                    <a:pt x="37" y="126"/>
                    <a:pt x="37" y="124"/>
                  </a:cubicBezTo>
                  <a:cubicBezTo>
                    <a:pt x="39" y="122"/>
                    <a:pt x="40" y="120"/>
                    <a:pt x="42" y="118"/>
                  </a:cubicBezTo>
                  <a:cubicBezTo>
                    <a:pt x="42" y="118"/>
                    <a:pt x="42" y="117"/>
                    <a:pt x="42" y="117"/>
                  </a:cubicBezTo>
                  <a:close/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26" y="4"/>
                    <a:pt x="22" y="4"/>
                    <a:pt x="18" y="5"/>
                  </a:cubicBezTo>
                  <a:cubicBezTo>
                    <a:pt x="17" y="5"/>
                    <a:pt x="17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9" y="9"/>
                    <a:pt x="19" y="10"/>
                  </a:cubicBezTo>
                  <a:cubicBezTo>
                    <a:pt x="22" y="9"/>
                    <a:pt x="25" y="7"/>
                    <a:pt x="28" y="6"/>
                  </a:cubicBezTo>
                  <a:cubicBezTo>
                    <a:pt x="29" y="5"/>
                    <a:pt x="29" y="5"/>
                    <a:pt x="30" y="5"/>
                  </a:cubicBezTo>
                  <a:close/>
                  <a:moveTo>
                    <a:pt x="51" y="9"/>
                  </a:moveTo>
                  <a:cubicBezTo>
                    <a:pt x="50" y="7"/>
                    <a:pt x="50" y="5"/>
                    <a:pt x="49" y="4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9" y="5"/>
                    <a:pt x="49" y="6"/>
                    <a:pt x="48" y="7"/>
                  </a:cubicBezTo>
                  <a:cubicBezTo>
                    <a:pt x="48" y="7"/>
                    <a:pt x="49" y="8"/>
                    <a:pt x="49" y="9"/>
                  </a:cubicBezTo>
                  <a:cubicBezTo>
                    <a:pt x="49" y="9"/>
                    <a:pt x="50" y="9"/>
                    <a:pt x="51" y="9"/>
                  </a:cubicBezTo>
                  <a:close/>
                  <a:moveTo>
                    <a:pt x="40" y="58"/>
                  </a:moveTo>
                  <a:cubicBezTo>
                    <a:pt x="40" y="58"/>
                    <a:pt x="40" y="58"/>
                    <a:pt x="40" y="58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4"/>
                    <a:pt x="37" y="54"/>
                  </a:cubicBezTo>
                  <a:cubicBezTo>
                    <a:pt x="37" y="55"/>
                    <a:pt x="37" y="56"/>
                    <a:pt x="38" y="58"/>
                  </a:cubicBezTo>
                  <a:cubicBezTo>
                    <a:pt x="38" y="58"/>
                    <a:pt x="38" y="57"/>
                    <a:pt x="39" y="57"/>
                  </a:cubicBezTo>
                  <a:cubicBezTo>
                    <a:pt x="39" y="58"/>
                    <a:pt x="39" y="58"/>
                    <a:pt x="40" y="58"/>
                  </a:cubicBezTo>
                  <a:close/>
                  <a:moveTo>
                    <a:pt x="4" y="125"/>
                  </a:moveTo>
                  <a:cubicBezTo>
                    <a:pt x="5" y="122"/>
                    <a:pt x="6" y="121"/>
                    <a:pt x="7" y="119"/>
                  </a:cubicBezTo>
                  <a:cubicBezTo>
                    <a:pt x="5" y="121"/>
                    <a:pt x="4" y="122"/>
                    <a:pt x="2" y="124"/>
                  </a:cubicBezTo>
                  <a:cubicBezTo>
                    <a:pt x="3" y="124"/>
                    <a:pt x="4" y="124"/>
                    <a:pt x="4" y="125"/>
                  </a:cubicBezTo>
                  <a:close/>
                  <a:moveTo>
                    <a:pt x="40" y="66"/>
                  </a:moveTo>
                  <a:cubicBezTo>
                    <a:pt x="40" y="64"/>
                    <a:pt x="41" y="62"/>
                    <a:pt x="40" y="61"/>
                  </a:cubicBezTo>
                  <a:cubicBezTo>
                    <a:pt x="39" y="61"/>
                    <a:pt x="39" y="62"/>
                    <a:pt x="39" y="63"/>
                  </a:cubicBezTo>
                  <a:cubicBezTo>
                    <a:pt x="39" y="64"/>
                    <a:pt x="40" y="65"/>
                    <a:pt x="40" y="66"/>
                  </a:cubicBezTo>
                  <a:close/>
                  <a:moveTo>
                    <a:pt x="52" y="12"/>
                  </a:move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2" y="15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2" y="14"/>
                    <a:pt x="52" y="13"/>
                    <a:pt x="52" y="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55" y="3251"/>
              <a:ext cx="1995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思源黑体 CN Bold" panose="020B0800000000000000" charset="-122"/>
                  <a:ea typeface="思源黑体 CN Bold" panose="020B0800000000000000" charset="-122"/>
                </a:rPr>
                <a:t>02</a:t>
              </a:r>
              <a:endParaRPr lang="en-US" altLang="zh-CN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</p:grpSp>
      <p:sp>
        <p:nvSpPr>
          <p:cNvPr id="19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4570" y="4091305"/>
            <a:ext cx="4128770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rPr>
              <a:t>Visual information and linguistic information represent information in different ways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81470" y="4142105"/>
            <a:ext cx="400748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rPr>
              <a:t>Information combined with visual and language channels can make it easier to remember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20000"/>
              </a:lnSpc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1571" t="7963" r="20699" b="65028"/>
          <a:stretch>
            <a:fillRect/>
          </a:stretch>
        </p:blipFill>
        <p:spPr>
          <a:xfrm>
            <a:off x="254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1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rcRect l="6382" t="7963" r="20699" b="65028"/>
          <a:stretch>
            <a:fillRect/>
          </a:stretch>
        </p:blipFill>
        <p:spPr>
          <a:xfrm flipH="1" flipV="1">
            <a:off x="4744720" y="5005705"/>
            <a:ext cx="7073265" cy="185229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4857115" y="109220"/>
            <a:ext cx="650875" cy="635000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 flipH="1">
            <a:off x="5695950" y="6223000"/>
            <a:ext cx="650875" cy="635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65300" y="2498090"/>
            <a:ext cx="8661400" cy="1861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bg1">
                    <a:lumMod val="95000"/>
                  </a:schemeClr>
                </a:gs>
                <a:gs pos="37000">
                  <a:schemeClr val="bg1"/>
                </a:gs>
                <a:gs pos="12000">
                  <a:schemeClr val="accent4">
                    <a:alpha val="0"/>
                  </a:schemeClr>
                </a:gs>
                <a:gs pos="66000">
                  <a:schemeClr val="bg1"/>
                </a:gs>
                <a:gs pos="100000">
                  <a:schemeClr val="accent4"/>
                </a:gs>
              </a:gsLst>
              <a:lin ang="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22"/>
          <p:cNvPicPr>
            <a:picLocks noChangeAspect="1"/>
          </p:cNvPicPr>
          <p:nvPr/>
        </p:nvPicPr>
        <p:blipFill>
          <a:blip r:embed="rId3"/>
          <a:srcRect l="45038" t="7778" r="1964" b="8148"/>
          <a:stretch>
            <a:fillRect/>
          </a:stretch>
        </p:blipFill>
        <p:spPr>
          <a:xfrm>
            <a:off x="1887855" y="2213610"/>
            <a:ext cx="2012950" cy="2258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44720" y="2927985"/>
            <a:ext cx="4391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uFillTx/>
                <a:ea typeface="思源黑体 CN Bold" panose="020B0800000000000000" charset="-122"/>
                <a:cs typeface="+mn-lt"/>
                <a:sym typeface="+mn-lt"/>
              </a:rPr>
              <a:t>Example</a:t>
            </a:r>
            <a:r>
              <a:rPr lang="en-US" altLang="zh-CN" sz="4800" dirty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  <a:cs typeface="+mn-ea"/>
                <a:sym typeface="+mn-lt"/>
              </a:rPr>
              <a:t> </a:t>
            </a:r>
            <a:endParaRPr lang="zh-CN" altLang="en-US" sz="4800" dirty="0">
              <a:solidFill>
                <a:schemeClr val="bg1"/>
              </a:solidFill>
              <a:uFillTx/>
              <a:latin typeface="思源黑体 CN Bold" panose="020B0800000000000000" charset="-122"/>
              <a:ea typeface="思源黑体 CN Bold" panose="020B0800000000000000" charset="-122"/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8310" t="7963" r="45528" b="73687"/>
          <a:stretch>
            <a:fillRect/>
          </a:stretch>
        </p:blipFill>
        <p:spPr>
          <a:xfrm>
            <a:off x="134620" y="0"/>
            <a:ext cx="3160395" cy="88836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11541125" y="5461635"/>
            <a:ext cx="650875" cy="635000"/>
          </a:xfrm>
          <a:prstGeom prst="rect">
            <a:avLst/>
          </a:prstGeom>
        </p:spPr>
      </p:pic>
      <p:pic>
        <p:nvPicPr>
          <p:cNvPr id="10" name="图片 9" descr="未标题-1"/>
          <p:cNvPicPr>
            <a:picLocks noChangeAspect="1"/>
          </p:cNvPicPr>
          <p:nvPr/>
        </p:nvPicPr>
        <p:blipFill>
          <a:blip r:embed="rId1"/>
          <a:srcRect l="20089" t="77520" r="55425" b="1035"/>
          <a:stretch>
            <a:fillRect/>
          </a:stretch>
        </p:blipFill>
        <p:spPr>
          <a:xfrm>
            <a:off x="10351135" y="5752465"/>
            <a:ext cx="1676400" cy="1038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4845" y="297180"/>
            <a:ext cx="341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8B819"/>
                </a:solidFill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</a:rPr>
              <a:t>Example</a:t>
            </a:r>
            <a:endParaRPr lang="en-US" altLang="zh-CN" sz="2800">
              <a:solidFill>
                <a:srgbClr val="F8B819"/>
              </a:solidFill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</a:endParaRPr>
          </a:p>
        </p:txBody>
      </p:sp>
      <p:sp>
        <p:nvSpPr>
          <p:cNvPr id="25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3695" y="2514600"/>
            <a:ext cx="364744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rPr>
              <a:t>Preliminary description of things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20000"/>
              </a:lnSpc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95440" y="3475355"/>
            <a:ext cx="375920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20000"/>
              </a:lnSpc>
            </a:pPr>
            <a:r>
              <a:rPr kumimoji="1"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rPr>
              <a:t>Give pronunciation and simplify</a:t>
            </a:r>
            <a:endParaRPr kumimoji="1"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  <a:p>
            <a:pPr algn="l">
              <a:lnSpc>
                <a:spcPct val="120000"/>
              </a:lnSpc>
            </a:pPr>
            <a:endParaRPr kumimoji="1" lang="zh-CN" alt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51320" y="4501515"/>
            <a:ext cx="466090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defPPr>
              <a:defRPr lang="zh-CN"/>
            </a:defPPr>
            <a:lvl1pPr marL="0" indent="0" algn="ctr" eaLnBrk="1" hangingPunct="1">
              <a:lnSpc>
                <a:spcPct val="120000"/>
              </a:lnSpc>
              <a:buSzPct val="80000"/>
              <a:defRPr>
                <a:solidFill>
                  <a:srgbClr val="A7CA28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  <a:sym typeface="+mn-lt"/>
              </a:rPr>
              <a:t>Form more complex Chinese characters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  <a:sym typeface="+mn-lt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5764373" y="2505601"/>
            <a:ext cx="774700" cy="444500"/>
          </a:xfrm>
          <a:custGeom>
            <a:avLst/>
            <a:gdLst>
              <a:gd name="T0" fmla="*/ 179 w 237"/>
              <a:gd name="T1" fmla="*/ 97 h 136"/>
              <a:gd name="T2" fmla="*/ 7 w 237"/>
              <a:gd name="T3" fmla="*/ 89 h 136"/>
              <a:gd name="T4" fmla="*/ 77 w 237"/>
              <a:gd name="T5" fmla="*/ 21 h 136"/>
              <a:gd name="T6" fmla="*/ 124 w 237"/>
              <a:gd name="T7" fmla="*/ 94 h 136"/>
              <a:gd name="T8" fmla="*/ 62 w 237"/>
              <a:gd name="T9" fmla="*/ 74 h 136"/>
              <a:gd name="T10" fmla="*/ 32 w 237"/>
              <a:gd name="T11" fmla="*/ 48 h 136"/>
              <a:gd name="T12" fmla="*/ 206 w 237"/>
              <a:gd name="T13" fmla="*/ 59 h 136"/>
              <a:gd name="T14" fmla="*/ 33 w 237"/>
              <a:gd name="T15" fmla="*/ 63 h 136"/>
              <a:gd name="T16" fmla="*/ 80 w 237"/>
              <a:gd name="T17" fmla="*/ 61 h 136"/>
              <a:gd name="T18" fmla="*/ 7 w 237"/>
              <a:gd name="T19" fmla="*/ 85 h 136"/>
              <a:gd name="T20" fmla="*/ 90 w 237"/>
              <a:gd name="T21" fmla="*/ 69 h 136"/>
              <a:gd name="T22" fmla="*/ 158 w 237"/>
              <a:gd name="T23" fmla="*/ 55 h 136"/>
              <a:gd name="T24" fmla="*/ 191 w 237"/>
              <a:gd name="T25" fmla="*/ 71 h 136"/>
              <a:gd name="T26" fmla="*/ 194 w 237"/>
              <a:gd name="T27" fmla="*/ 63 h 136"/>
              <a:gd name="T28" fmla="*/ 13 w 237"/>
              <a:gd name="T29" fmla="*/ 77 h 136"/>
              <a:gd name="T30" fmla="*/ 33 w 237"/>
              <a:gd name="T31" fmla="*/ 75 h 136"/>
              <a:gd name="T32" fmla="*/ 75 w 237"/>
              <a:gd name="T33" fmla="*/ 102 h 136"/>
              <a:gd name="T34" fmla="*/ 55 w 237"/>
              <a:gd name="T35" fmla="*/ 98 h 136"/>
              <a:gd name="T36" fmla="*/ 59 w 237"/>
              <a:gd name="T37" fmla="*/ 67 h 136"/>
              <a:gd name="T38" fmla="*/ 223 w 237"/>
              <a:gd name="T39" fmla="*/ 71 h 136"/>
              <a:gd name="T40" fmla="*/ 74 w 237"/>
              <a:gd name="T41" fmla="*/ 72 h 136"/>
              <a:gd name="T42" fmla="*/ 55 w 237"/>
              <a:gd name="T43" fmla="*/ 53 h 136"/>
              <a:gd name="T44" fmla="*/ 71 w 237"/>
              <a:gd name="T45" fmla="*/ 6 h 136"/>
              <a:gd name="T46" fmla="*/ 42 w 237"/>
              <a:gd name="T47" fmla="*/ 58 h 136"/>
              <a:gd name="T48" fmla="*/ 41 w 237"/>
              <a:gd name="T49" fmla="*/ 54 h 136"/>
              <a:gd name="T50" fmla="*/ 74 w 237"/>
              <a:gd name="T51" fmla="*/ 129 h 136"/>
              <a:gd name="T52" fmla="*/ 42 w 237"/>
              <a:gd name="T53" fmla="*/ 31 h 136"/>
              <a:gd name="T54" fmla="*/ 132 w 237"/>
              <a:gd name="T55" fmla="*/ 70 h 136"/>
              <a:gd name="T56" fmla="*/ 235 w 237"/>
              <a:gd name="T57" fmla="*/ 84 h 136"/>
              <a:gd name="T58" fmla="*/ 213 w 237"/>
              <a:gd name="T59" fmla="*/ 47 h 136"/>
              <a:gd name="T60" fmla="*/ 166 w 237"/>
              <a:gd name="T61" fmla="*/ 67 h 136"/>
              <a:gd name="T62" fmla="*/ 122 w 237"/>
              <a:gd name="T63" fmla="*/ 62 h 136"/>
              <a:gd name="T64" fmla="*/ 51 w 237"/>
              <a:gd name="T65" fmla="*/ 89 h 136"/>
              <a:gd name="T66" fmla="*/ 164 w 237"/>
              <a:gd name="T67" fmla="*/ 73 h 136"/>
              <a:gd name="T68" fmla="*/ 137 w 237"/>
              <a:gd name="T69" fmla="*/ 73 h 136"/>
              <a:gd name="T70" fmla="*/ 72 w 237"/>
              <a:gd name="T71" fmla="*/ 84 h 136"/>
              <a:gd name="T72" fmla="*/ 94 w 237"/>
              <a:gd name="T73" fmla="*/ 84 h 136"/>
              <a:gd name="T74" fmla="*/ 98 w 237"/>
              <a:gd name="T75" fmla="*/ 67 h 136"/>
              <a:gd name="T76" fmla="*/ 39 w 237"/>
              <a:gd name="T77" fmla="*/ 78 h 136"/>
              <a:gd name="T78" fmla="*/ 231 w 237"/>
              <a:gd name="T79" fmla="*/ 87 h 136"/>
              <a:gd name="T80" fmla="*/ 110 w 237"/>
              <a:gd name="T81" fmla="*/ 71 h 136"/>
              <a:gd name="T82" fmla="*/ 57 w 237"/>
              <a:gd name="T83" fmla="*/ 87 h 136"/>
              <a:gd name="T84" fmla="*/ 31 w 237"/>
              <a:gd name="T85" fmla="*/ 72 h 136"/>
              <a:gd name="T86" fmla="*/ 126 w 237"/>
              <a:gd name="T87" fmla="*/ 75 h 136"/>
              <a:gd name="T88" fmla="*/ 185 w 237"/>
              <a:gd name="T89" fmla="*/ 85 h 136"/>
              <a:gd name="T90" fmla="*/ 40 w 237"/>
              <a:gd name="T91" fmla="*/ 67 h 136"/>
              <a:gd name="T92" fmla="*/ 41 w 237"/>
              <a:gd name="T93" fmla="*/ 81 h 136"/>
              <a:gd name="T94" fmla="*/ 42 w 237"/>
              <a:gd name="T95" fmla="*/ 85 h 136"/>
              <a:gd name="T96" fmla="*/ 41 w 237"/>
              <a:gd name="T97" fmla="*/ 88 h 136"/>
              <a:gd name="T98" fmla="*/ 71 w 237"/>
              <a:gd name="T99" fmla="*/ 75 h 136"/>
              <a:gd name="T100" fmla="*/ 125 w 237"/>
              <a:gd name="T101" fmla="*/ 69 h 136"/>
              <a:gd name="T102" fmla="*/ 163 w 237"/>
              <a:gd name="T103" fmla="*/ 76 h 136"/>
              <a:gd name="T104" fmla="*/ 71 w 237"/>
              <a:gd name="T105" fmla="*/ 47 h 136"/>
              <a:gd name="T106" fmla="*/ 104 w 237"/>
              <a:gd name="T107" fmla="*/ 72 h 136"/>
              <a:gd name="T108" fmla="*/ 4 w 237"/>
              <a:gd name="T109" fmla="*/ 78 h 136"/>
              <a:gd name="T110" fmla="*/ 33 w 237"/>
              <a:gd name="T111" fmla="*/ 93 h 136"/>
              <a:gd name="T112" fmla="*/ 138 w 237"/>
              <a:gd name="T113" fmla="*/ 46 h 136"/>
              <a:gd name="T114" fmla="*/ 139 w 237"/>
              <a:gd name="T115" fmla="*/ 89 h 136"/>
              <a:gd name="T116" fmla="*/ 218 w 237"/>
              <a:gd name="T117" fmla="*/ 74 h 136"/>
              <a:gd name="T118" fmla="*/ 153 w 237"/>
              <a:gd name="T119" fmla="*/ 63 h 136"/>
              <a:gd name="T120" fmla="*/ 211 w 237"/>
              <a:gd name="T121" fmla="*/ 77 h 136"/>
              <a:gd name="T122" fmla="*/ 67 w 237"/>
              <a:gd name="T12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36">
                <a:moveTo>
                  <a:pt x="236" y="43"/>
                </a:moveTo>
                <a:cubicBezTo>
                  <a:pt x="235" y="44"/>
                  <a:pt x="235" y="44"/>
                  <a:pt x="235" y="45"/>
                </a:cubicBezTo>
                <a:cubicBezTo>
                  <a:pt x="234" y="45"/>
                  <a:pt x="234" y="45"/>
                  <a:pt x="234" y="46"/>
                </a:cubicBezTo>
                <a:cubicBezTo>
                  <a:pt x="234" y="47"/>
                  <a:pt x="234" y="47"/>
                  <a:pt x="234" y="48"/>
                </a:cubicBezTo>
                <a:cubicBezTo>
                  <a:pt x="234" y="48"/>
                  <a:pt x="234" y="49"/>
                  <a:pt x="235" y="49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2"/>
                  <a:pt x="235" y="53"/>
                </a:cubicBezTo>
                <a:cubicBezTo>
                  <a:pt x="235" y="53"/>
                  <a:pt x="235" y="53"/>
                  <a:pt x="236" y="53"/>
                </a:cubicBezTo>
                <a:cubicBezTo>
                  <a:pt x="236" y="54"/>
                  <a:pt x="236" y="55"/>
                  <a:pt x="236" y="55"/>
                </a:cubicBezTo>
                <a:cubicBezTo>
                  <a:pt x="235" y="56"/>
                  <a:pt x="235" y="57"/>
                  <a:pt x="235" y="57"/>
                </a:cubicBezTo>
                <a:cubicBezTo>
                  <a:pt x="235" y="60"/>
                  <a:pt x="235" y="63"/>
                  <a:pt x="235" y="66"/>
                </a:cubicBezTo>
                <a:cubicBezTo>
                  <a:pt x="235" y="67"/>
                  <a:pt x="236" y="69"/>
                  <a:pt x="236" y="70"/>
                </a:cubicBezTo>
                <a:cubicBezTo>
                  <a:pt x="236" y="77"/>
                  <a:pt x="237" y="84"/>
                  <a:pt x="237" y="91"/>
                </a:cubicBezTo>
                <a:cubicBezTo>
                  <a:pt x="237" y="92"/>
                  <a:pt x="237" y="92"/>
                  <a:pt x="237" y="93"/>
                </a:cubicBezTo>
                <a:cubicBezTo>
                  <a:pt x="237" y="96"/>
                  <a:pt x="236" y="98"/>
                  <a:pt x="233" y="97"/>
                </a:cubicBezTo>
                <a:cubicBezTo>
                  <a:pt x="231" y="97"/>
                  <a:pt x="230" y="97"/>
                  <a:pt x="228" y="97"/>
                </a:cubicBezTo>
                <a:cubicBezTo>
                  <a:pt x="226" y="96"/>
                  <a:pt x="223" y="96"/>
                  <a:pt x="221" y="95"/>
                </a:cubicBezTo>
                <a:cubicBezTo>
                  <a:pt x="217" y="95"/>
                  <a:pt x="214" y="95"/>
                  <a:pt x="210" y="95"/>
                </a:cubicBezTo>
                <a:cubicBezTo>
                  <a:pt x="200" y="96"/>
                  <a:pt x="189" y="97"/>
                  <a:pt x="179" y="97"/>
                </a:cubicBezTo>
                <a:cubicBezTo>
                  <a:pt x="159" y="97"/>
                  <a:pt x="138" y="97"/>
                  <a:pt x="118" y="96"/>
                </a:cubicBezTo>
                <a:cubicBezTo>
                  <a:pt x="108" y="96"/>
                  <a:pt x="99" y="96"/>
                  <a:pt x="89" y="95"/>
                </a:cubicBezTo>
                <a:cubicBezTo>
                  <a:pt x="87" y="95"/>
                  <a:pt x="86" y="95"/>
                  <a:pt x="84" y="95"/>
                </a:cubicBezTo>
                <a:cubicBezTo>
                  <a:pt x="83" y="95"/>
                  <a:pt x="83" y="95"/>
                  <a:pt x="82" y="96"/>
                </a:cubicBezTo>
                <a:cubicBezTo>
                  <a:pt x="81" y="98"/>
                  <a:pt x="81" y="100"/>
                  <a:pt x="81" y="102"/>
                </a:cubicBezTo>
                <a:cubicBezTo>
                  <a:pt x="81" y="106"/>
                  <a:pt x="80" y="110"/>
                  <a:pt x="80" y="115"/>
                </a:cubicBezTo>
                <a:cubicBezTo>
                  <a:pt x="80" y="119"/>
                  <a:pt x="80" y="123"/>
                  <a:pt x="80" y="128"/>
                </a:cubicBezTo>
                <a:cubicBezTo>
                  <a:pt x="80" y="129"/>
                  <a:pt x="80" y="131"/>
                  <a:pt x="80" y="133"/>
                </a:cubicBezTo>
                <a:cubicBezTo>
                  <a:pt x="80" y="133"/>
                  <a:pt x="80" y="134"/>
                  <a:pt x="80" y="134"/>
                </a:cubicBezTo>
                <a:cubicBezTo>
                  <a:pt x="79" y="136"/>
                  <a:pt x="78" y="136"/>
                  <a:pt x="77" y="136"/>
                </a:cubicBezTo>
                <a:cubicBezTo>
                  <a:pt x="76" y="135"/>
                  <a:pt x="76" y="135"/>
                  <a:pt x="75" y="135"/>
                </a:cubicBezTo>
                <a:cubicBezTo>
                  <a:pt x="75" y="135"/>
                  <a:pt x="74" y="135"/>
                  <a:pt x="74" y="134"/>
                </a:cubicBezTo>
                <a:cubicBezTo>
                  <a:pt x="72" y="132"/>
                  <a:pt x="69" y="131"/>
                  <a:pt x="67" y="129"/>
                </a:cubicBezTo>
                <a:cubicBezTo>
                  <a:pt x="67" y="129"/>
                  <a:pt x="66" y="129"/>
                  <a:pt x="66" y="128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0" y="124"/>
                  <a:pt x="56" y="122"/>
                  <a:pt x="52" y="119"/>
                </a:cubicBezTo>
                <a:cubicBezTo>
                  <a:pt x="45" y="116"/>
                  <a:pt x="39" y="111"/>
                  <a:pt x="33" y="107"/>
                </a:cubicBezTo>
                <a:cubicBezTo>
                  <a:pt x="26" y="102"/>
                  <a:pt x="18" y="96"/>
                  <a:pt x="11" y="91"/>
                </a:cubicBezTo>
                <a:cubicBezTo>
                  <a:pt x="10" y="90"/>
                  <a:pt x="8" y="89"/>
                  <a:pt x="7" y="89"/>
                </a:cubicBezTo>
                <a:cubicBezTo>
                  <a:pt x="6" y="88"/>
                  <a:pt x="5" y="87"/>
                  <a:pt x="4" y="86"/>
                </a:cubicBezTo>
                <a:cubicBezTo>
                  <a:pt x="4" y="85"/>
                  <a:pt x="4" y="84"/>
                  <a:pt x="4" y="83"/>
                </a:cubicBezTo>
                <a:cubicBezTo>
                  <a:pt x="4" y="82"/>
                  <a:pt x="3" y="82"/>
                  <a:pt x="3" y="81"/>
                </a:cubicBezTo>
                <a:cubicBezTo>
                  <a:pt x="2" y="80"/>
                  <a:pt x="2" y="79"/>
                  <a:pt x="1" y="78"/>
                </a:cubicBezTo>
                <a:cubicBezTo>
                  <a:pt x="0" y="78"/>
                  <a:pt x="1" y="77"/>
                  <a:pt x="1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5" y="72"/>
                  <a:pt x="8" y="68"/>
                  <a:pt x="11" y="65"/>
                </a:cubicBezTo>
                <a:cubicBezTo>
                  <a:pt x="13" y="62"/>
                  <a:pt x="16" y="59"/>
                  <a:pt x="18" y="56"/>
                </a:cubicBezTo>
                <a:cubicBezTo>
                  <a:pt x="23" y="50"/>
                  <a:pt x="27" y="44"/>
                  <a:pt x="31" y="38"/>
                </a:cubicBezTo>
                <a:cubicBezTo>
                  <a:pt x="38" y="30"/>
                  <a:pt x="45" y="21"/>
                  <a:pt x="52" y="13"/>
                </a:cubicBezTo>
                <a:cubicBezTo>
                  <a:pt x="54" y="11"/>
                  <a:pt x="56" y="9"/>
                  <a:pt x="58" y="8"/>
                </a:cubicBezTo>
                <a:cubicBezTo>
                  <a:pt x="59" y="8"/>
                  <a:pt x="59" y="8"/>
                  <a:pt x="59" y="7"/>
                </a:cubicBezTo>
                <a:cubicBezTo>
                  <a:pt x="61" y="6"/>
                  <a:pt x="62" y="4"/>
                  <a:pt x="64" y="3"/>
                </a:cubicBezTo>
                <a:cubicBezTo>
                  <a:pt x="66" y="1"/>
                  <a:pt x="68" y="0"/>
                  <a:pt x="70" y="1"/>
                </a:cubicBezTo>
                <a:cubicBezTo>
                  <a:pt x="71" y="1"/>
                  <a:pt x="72" y="1"/>
                  <a:pt x="73" y="1"/>
                </a:cubicBezTo>
                <a:cubicBezTo>
                  <a:pt x="75" y="2"/>
                  <a:pt x="76" y="3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10"/>
                  <a:pt x="76" y="15"/>
                  <a:pt x="77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3"/>
                  <a:pt x="77" y="24"/>
                </a:cubicBezTo>
                <a:cubicBezTo>
                  <a:pt x="78" y="27"/>
                  <a:pt x="78" y="31"/>
                  <a:pt x="78" y="35"/>
                </a:cubicBezTo>
                <a:cubicBezTo>
                  <a:pt x="78" y="37"/>
                  <a:pt x="78" y="39"/>
                  <a:pt x="78" y="41"/>
                </a:cubicBezTo>
                <a:cubicBezTo>
                  <a:pt x="78" y="41"/>
                  <a:pt x="79" y="42"/>
                  <a:pt x="79" y="42"/>
                </a:cubicBezTo>
                <a:cubicBezTo>
                  <a:pt x="83" y="42"/>
                  <a:pt x="87" y="42"/>
                  <a:pt x="91" y="43"/>
                </a:cubicBezTo>
                <a:cubicBezTo>
                  <a:pt x="105" y="43"/>
                  <a:pt x="118" y="43"/>
                  <a:pt x="132" y="44"/>
                </a:cubicBezTo>
                <a:cubicBezTo>
                  <a:pt x="139" y="44"/>
                  <a:pt x="145" y="44"/>
                  <a:pt x="152" y="44"/>
                </a:cubicBezTo>
                <a:cubicBezTo>
                  <a:pt x="161" y="45"/>
                  <a:pt x="169" y="45"/>
                  <a:pt x="178" y="45"/>
                </a:cubicBezTo>
                <a:cubicBezTo>
                  <a:pt x="183" y="45"/>
                  <a:pt x="187" y="44"/>
                  <a:pt x="192" y="44"/>
                </a:cubicBezTo>
                <a:cubicBezTo>
                  <a:pt x="199" y="43"/>
                  <a:pt x="207" y="42"/>
                  <a:pt x="214" y="42"/>
                </a:cubicBezTo>
                <a:cubicBezTo>
                  <a:pt x="217" y="42"/>
                  <a:pt x="221" y="43"/>
                  <a:pt x="225" y="43"/>
                </a:cubicBezTo>
                <a:cubicBezTo>
                  <a:pt x="226" y="43"/>
                  <a:pt x="228" y="43"/>
                  <a:pt x="229" y="43"/>
                </a:cubicBezTo>
                <a:cubicBezTo>
                  <a:pt x="230" y="43"/>
                  <a:pt x="230" y="43"/>
                  <a:pt x="231" y="43"/>
                </a:cubicBezTo>
                <a:cubicBezTo>
                  <a:pt x="231" y="42"/>
                  <a:pt x="231" y="42"/>
                  <a:pt x="232" y="42"/>
                </a:cubicBezTo>
                <a:cubicBezTo>
                  <a:pt x="233" y="42"/>
                  <a:pt x="233" y="42"/>
                  <a:pt x="234" y="42"/>
                </a:cubicBezTo>
                <a:cubicBezTo>
                  <a:pt x="235" y="42"/>
                  <a:pt x="235" y="43"/>
                  <a:pt x="236" y="43"/>
                </a:cubicBezTo>
                <a:close/>
                <a:moveTo>
                  <a:pt x="110" y="94"/>
                </a:moveTo>
                <a:cubicBezTo>
                  <a:pt x="110" y="94"/>
                  <a:pt x="110" y="94"/>
                  <a:pt x="110" y="94"/>
                </a:cubicBezTo>
                <a:cubicBezTo>
                  <a:pt x="115" y="94"/>
                  <a:pt x="119" y="94"/>
                  <a:pt x="124" y="94"/>
                </a:cubicBezTo>
                <a:cubicBezTo>
                  <a:pt x="143" y="94"/>
                  <a:pt x="161" y="94"/>
                  <a:pt x="179" y="94"/>
                </a:cubicBezTo>
                <a:cubicBezTo>
                  <a:pt x="183" y="94"/>
                  <a:pt x="187" y="94"/>
                  <a:pt x="191" y="94"/>
                </a:cubicBezTo>
                <a:cubicBezTo>
                  <a:pt x="191" y="94"/>
                  <a:pt x="191" y="94"/>
                  <a:pt x="191" y="94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89" y="93"/>
                  <a:pt x="187" y="93"/>
                  <a:pt x="184" y="93"/>
                </a:cubicBezTo>
                <a:cubicBezTo>
                  <a:pt x="173" y="94"/>
                  <a:pt x="163" y="93"/>
                  <a:pt x="152" y="93"/>
                </a:cubicBezTo>
                <a:cubicBezTo>
                  <a:pt x="150" y="93"/>
                  <a:pt x="148" y="93"/>
                  <a:pt x="146" y="93"/>
                </a:cubicBezTo>
                <a:cubicBezTo>
                  <a:pt x="138" y="93"/>
                  <a:pt x="130" y="93"/>
                  <a:pt x="122" y="93"/>
                </a:cubicBezTo>
                <a:cubicBezTo>
                  <a:pt x="118" y="94"/>
                  <a:pt x="114" y="94"/>
                  <a:pt x="110" y="94"/>
                </a:cubicBezTo>
                <a:close/>
                <a:moveTo>
                  <a:pt x="65" y="83"/>
                </a:moveTo>
                <a:cubicBezTo>
                  <a:pt x="65" y="83"/>
                  <a:pt x="65" y="83"/>
                  <a:pt x="65" y="83"/>
                </a:cubicBezTo>
                <a:cubicBezTo>
                  <a:pt x="66" y="81"/>
                  <a:pt x="66" y="80"/>
                  <a:pt x="67" y="78"/>
                </a:cubicBezTo>
                <a:cubicBezTo>
                  <a:pt x="67" y="76"/>
                  <a:pt x="68" y="73"/>
                  <a:pt x="68" y="70"/>
                </a:cubicBezTo>
                <a:cubicBezTo>
                  <a:pt x="68" y="70"/>
                  <a:pt x="68" y="70"/>
                  <a:pt x="68" y="69"/>
                </a:cubicBezTo>
                <a:cubicBezTo>
                  <a:pt x="66" y="69"/>
                  <a:pt x="66" y="67"/>
                  <a:pt x="65" y="66"/>
                </a:cubicBezTo>
                <a:cubicBezTo>
                  <a:pt x="64" y="67"/>
                  <a:pt x="63" y="69"/>
                  <a:pt x="62" y="70"/>
                </a:cubicBezTo>
                <a:cubicBezTo>
                  <a:pt x="61" y="72"/>
                  <a:pt x="61" y="72"/>
                  <a:pt x="61" y="74"/>
                </a:cubicBezTo>
                <a:cubicBezTo>
                  <a:pt x="61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3" y="74"/>
                  <a:pt x="63" y="74"/>
                  <a:pt x="64" y="74"/>
                </a:cubicBezTo>
                <a:cubicBezTo>
                  <a:pt x="64" y="75"/>
                  <a:pt x="64" y="75"/>
                  <a:pt x="64" y="76"/>
                </a:cubicBezTo>
                <a:cubicBezTo>
                  <a:pt x="64" y="77"/>
                  <a:pt x="64" y="77"/>
                  <a:pt x="63" y="78"/>
                </a:cubicBezTo>
                <a:cubicBezTo>
                  <a:pt x="63" y="78"/>
                  <a:pt x="63" y="79"/>
                  <a:pt x="63" y="79"/>
                </a:cubicBezTo>
                <a:cubicBezTo>
                  <a:pt x="64" y="80"/>
                  <a:pt x="64" y="81"/>
                  <a:pt x="65" y="83"/>
                </a:cubicBezTo>
                <a:close/>
                <a:moveTo>
                  <a:pt x="156" y="85"/>
                </a:moveTo>
                <a:cubicBezTo>
                  <a:pt x="158" y="85"/>
                  <a:pt x="175" y="85"/>
                  <a:pt x="176" y="85"/>
                </a:cubicBezTo>
                <a:cubicBezTo>
                  <a:pt x="176" y="84"/>
                  <a:pt x="176" y="83"/>
                  <a:pt x="176" y="82"/>
                </a:cubicBezTo>
                <a:cubicBezTo>
                  <a:pt x="176" y="82"/>
                  <a:pt x="175" y="82"/>
                  <a:pt x="174" y="82"/>
                </a:cubicBezTo>
                <a:cubicBezTo>
                  <a:pt x="173" y="81"/>
                  <a:pt x="171" y="81"/>
                  <a:pt x="169" y="81"/>
                </a:cubicBezTo>
                <a:cubicBezTo>
                  <a:pt x="168" y="81"/>
                  <a:pt x="167" y="81"/>
                  <a:pt x="167" y="82"/>
                </a:cubicBezTo>
                <a:cubicBezTo>
                  <a:pt x="166" y="83"/>
                  <a:pt x="165" y="83"/>
                  <a:pt x="165" y="83"/>
                </a:cubicBezTo>
                <a:cubicBezTo>
                  <a:pt x="164" y="84"/>
                  <a:pt x="163" y="83"/>
                  <a:pt x="162" y="82"/>
                </a:cubicBezTo>
                <a:cubicBezTo>
                  <a:pt x="162" y="82"/>
                  <a:pt x="162" y="82"/>
                  <a:pt x="162" y="81"/>
                </a:cubicBezTo>
                <a:cubicBezTo>
                  <a:pt x="160" y="82"/>
                  <a:pt x="158" y="82"/>
                  <a:pt x="157" y="82"/>
                </a:cubicBezTo>
                <a:cubicBezTo>
                  <a:pt x="156" y="83"/>
                  <a:pt x="156" y="84"/>
                  <a:pt x="156" y="85"/>
                </a:cubicBezTo>
                <a:close/>
                <a:moveTo>
                  <a:pt x="50" y="28"/>
                </a:moveTo>
                <a:cubicBezTo>
                  <a:pt x="48" y="28"/>
                  <a:pt x="47" y="29"/>
                  <a:pt x="46" y="30"/>
                </a:cubicBezTo>
                <a:cubicBezTo>
                  <a:pt x="42" y="36"/>
                  <a:pt x="37" y="42"/>
                  <a:pt x="32" y="48"/>
                </a:cubicBezTo>
                <a:cubicBezTo>
                  <a:pt x="32" y="48"/>
                  <a:pt x="32" y="48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7" y="43"/>
                  <a:pt x="42" y="39"/>
                  <a:pt x="47" y="34"/>
                </a:cubicBezTo>
                <a:cubicBezTo>
                  <a:pt x="47" y="34"/>
                  <a:pt x="48" y="33"/>
                  <a:pt x="48" y="33"/>
                </a:cubicBezTo>
                <a:cubicBezTo>
                  <a:pt x="48" y="31"/>
                  <a:pt x="49" y="30"/>
                  <a:pt x="50" y="28"/>
                </a:cubicBezTo>
                <a:close/>
                <a:moveTo>
                  <a:pt x="109" y="90"/>
                </a:moveTo>
                <a:cubicBezTo>
                  <a:pt x="109" y="90"/>
                  <a:pt x="109" y="90"/>
                  <a:pt x="109" y="90"/>
                </a:cubicBezTo>
                <a:cubicBezTo>
                  <a:pt x="105" y="89"/>
                  <a:pt x="101" y="89"/>
                  <a:pt x="97" y="88"/>
                </a:cubicBezTo>
                <a:cubicBezTo>
                  <a:pt x="96" y="88"/>
                  <a:pt x="95" y="88"/>
                  <a:pt x="94" y="88"/>
                </a:cubicBezTo>
                <a:cubicBezTo>
                  <a:pt x="93" y="87"/>
                  <a:pt x="92" y="87"/>
                  <a:pt x="91" y="87"/>
                </a:cubicBezTo>
                <a:cubicBezTo>
                  <a:pt x="90" y="87"/>
                  <a:pt x="89" y="87"/>
                  <a:pt x="89" y="88"/>
                </a:cubicBezTo>
                <a:cubicBezTo>
                  <a:pt x="88" y="88"/>
                  <a:pt x="87" y="88"/>
                  <a:pt x="87" y="87"/>
                </a:cubicBezTo>
                <a:cubicBezTo>
                  <a:pt x="87" y="87"/>
                  <a:pt x="86" y="87"/>
                  <a:pt x="86" y="87"/>
                </a:cubicBezTo>
                <a:cubicBezTo>
                  <a:pt x="85" y="87"/>
                  <a:pt x="83" y="87"/>
                  <a:pt x="82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9"/>
                  <a:pt x="81" y="89"/>
                  <a:pt x="81" y="90"/>
                </a:cubicBezTo>
                <a:cubicBezTo>
                  <a:pt x="90" y="90"/>
                  <a:pt x="99" y="90"/>
                  <a:pt x="109" y="90"/>
                </a:cubicBezTo>
                <a:close/>
                <a:moveTo>
                  <a:pt x="206" y="59"/>
                </a:moveTo>
                <a:cubicBezTo>
                  <a:pt x="206" y="59"/>
                  <a:pt x="206" y="59"/>
                  <a:pt x="206" y="59"/>
                </a:cubicBezTo>
                <a:cubicBezTo>
                  <a:pt x="203" y="63"/>
                  <a:pt x="201" y="67"/>
                  <a:pt x="198" y="71"/>
                </a:cubicBezTo>
                <a:cubicBezTo>
                  <a:pt x="198" y="71"/>
                  <a:pt x="198" y="71"/>
                  <a:pt x="198" y="72"/>
                </a:cubicBezTo>
                <a:cubicBezTo>
                  <a:pt x="199" y="73"/>
                  <a:pt x="200" y="73"/>
                  <a:pt x="201" y="72"/>
                </a:cubicBezTo>
                <a:cubicBezTo>
                  <a:pt x="203" y="70"/>
                  <a:pt x="204" y="68"/>
                  <a:pt x="205" y="67"/>
                </a:cubicBezTo>
                <a:cubicBezTo>
                  <a:pt x="206" y="66"/>
                  <a:pt x="206" y="66"/>
                  <a:pt x="206" y="65"/>
                </a:cubicBezTo>
                <a:cubicBezTo>
                  <a:pt x="206" y="63"/>
                  <a:pt x="206" y="61"/>
                  <a:pt x="206" y="59"/>
                </a:cubicBezTo>
                <a:close/>
                <a:moveTo>
                  <a:pt x="71" y="95"/>
                </a:moveTo>
                <a:cubicBezTo>
                  <a:pt x="71" y="95"/>
                  <a:pt x="71" y="96"/>
                  <a:pt x="71" y="96"/>
                </a:cubicBezTo>
                <a:cubicBezTo>
                  <a:pt x="71" y="98"/>
                  <a:pt x="71" y="101"/>
                  <a:pt x="72" y="104"/>
                </a:cubicBezTo>
                <a:cubicBezTo>
                  <a:pt x="72" y="109"/>
                  <a:pt x="72" y="114"/>
                  <a:pt x="72" y="118"/>
                </a:cubicBezTo>
                <a:cubicBezTo>
                  <a:pt x="72" y="119"/>
                  <a:pt x="71" y="120"/>
                  <a:pt x="71" y="121"/>
                </a:cubicBezTo>
                <a:cubicBezTo>
                  <a:pt x="72" y="121"/>
                  <a:pt x="73" y="121"/>
                  <a:pt x="74" y="122"/>
                </a:cubicBezTo>
                <a:cubicBezTo>
                  <a:pt x="74" y="113"/>
                  <a:pt x="73" y="104"/>
                  <a:pt x="71" y="95"/>
                </a:cubicBezTo>
                <a:close/>
                <a:moveTo>
                  <a:pt x="35" y="58"/>
                </a:moveTo>
                <a:cubicBezTo>
                  <a:pt x="33" y="60"/>
                  <a:pt x="22" y="75"/>
                  <a:pt x="21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5" y="72"/>
                  <a:pt x="28" y="69"/>
                  <a:pt x="32" y="65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3"/>
                  <a:pt x="32" y="63"/>
                  <a:pt x="33" y="63"/>
                </a:cubicBezTo>
                <a:cubicBezTo>
                  <a:pt x="35" y="62"/>
                  <a:pt x="35" y="62"/>
                  <a:pt x="35" y="61"/>
                </a:cubicBezTo>
                <a:cubicBezTo>
                  <a:pt x="35" y="60"/>
                  <a:pt x="35" y="59"/>
                  <a:pt x="35" y="58"/>
                </a:cubicBezTo>
                <a:close/>
                <a:moveTo>
                  <a:pt x="33" y="51"/>
                </a:moveTo>
                <a:cubicBezTo>
                  <a:pt x="30" y="53"/>
                  <a:pt x="28" y="55"/>
                  <a:pt x="26" y="58"/>
                </a:cubicBezTo>
                <a:cubicBezTo>
                  <a:pt x="26" y="58"/>
                  <a:pt x="25" y="59"/>
                  <a:pt x="25" y="60"/>
                </a:cubicBezTo>
                <a:cubicBezTo>
                  <a:pt x="25" y="61"/>
                  <a:pt x="24" y="63"/>
                  <a:pt x="23" y="64"/>
                </a:cubicBezTo>
                <a:cubicBezTo>
                  <a:pt x="23" y="64"/>
                  <a:pt x="23" y="64"/>
                  <a:pt x="23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7" y="61"/>
                  <a:pt x="30" y="58"/>
                  <a:pt x="33" y="54"/>
                </a:cubicBezTo>
                <a:cubicBezTo>
                  <a:pt x="34" y="53"/>
                  <a:pt x="34" y="53"/>
                  <a:pt x="33" y="52"/>
                </a:cubicBezTo>
                <a:cubicBezTo>
                  <a:pt x="33" y="52"/>
                  <a:pt x="33" y="52"/>
                  <a:pt x="33" y="51"/>
                </a:cubicBezTo>
                <a:close/>
                <a:moveTo>
                  <a:pt x="85" y="55"/>
                </a:moveTo>
                <a:cubicBezTo>
                  <a:pt x="83" y="54"/>
                  <a:pt x="82" y="54"/>
                  <a:pt x="82" y="54"/>
                </a:cubicBezTo>
                <a:cubicBezTo>
                  <a:pt x="82" y="54"/>
                  <a:pt x="82" y="54"/>
                  <a:pt x="81" y="54"/>
                </a:cubicBezTo>
                <a:cubicBezTo>
                  <a:pt x="81" y="54"/>
                  <a:pt x="80" y="54"/>
                  <a:pt x="79" y="54"/>
                </a:cubicBezTo>
                <a:cubicBezTo>
                  <a:pt x="79" y="55"/>
                  <a:pt x="79" y="57"/>
                  <a:pt x="78" y="58"/>
                </a:cubicBezTo>
                <a:cubicBezTo>
                  <a:pt x="78" y="59"/>
                  <a:pt x="78" y="59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9" y="61"/>
                  <a:pt x="80" y="61"/>
                  <a:pt x="80" y="61"/>
                </a:cubicBezTo>
                <a:cubicBezTo>
                  <a:pt x="82" y="59"/>
                  <a:pt x="83" y="57"/>
                  <a:pt x="85" y="55"/>
                </a:cubicBezTo>
                <a:close/>
                <a:moveTo>
                  <a:pt x="62" y="109"/>
                </a:moveTo>
                <a:cubicBezTo>
                  <a:pt x="62" y="109"/>
                  <a:pt x="62" y="108"/>
                  <a:pt x="62" y="108"/>
                </a:cubicBezTo>
                <a:cubicBezTo>
                  <a:pt x="62" y="104"/>
                  <a:pt x="62" y="100"/>
                  <a:pt x="62" y="96"/>
                </a:cubicBezTo>
                <a:cubicBezTo>
                  <a:pt x="62" y="95"/>
                  <a:pt x="61" y="94"/>
                  <a:pt x="60" y="94"/>
                </a:cubicBezTo>
                <a:cubicBezTo>
                  <a:pt x="60" y="97"/>
                  <a:pt x="59" y="100"/>
                  <a:pt x="58" y="102"/>
                </a:cubicBezTo>
                <a:cubicBezTo>
                  <a:pt x="58" y="103"/>
                  <a:pt x="59" y="103"/>
                  <a:pt x="59" y="104"/>
                </a:cubicBezTo>
                <a:cubicBezTo>
                  <a:pt x="59" y="105"/>
                  <a:pt x="60" y="106"/>
                  <a:pt x="61" y="107"/>
                </a:cubicBezTo>
                <a:cubicBezTo>
                  <a:pt x="61" y="107"/>
                  <a:pt x="61" y="108"/>
                  <a:pt x="62" y="109"/>
                </a:cubicBezTo>
                <a:close/>
                <a:moveTo>
                  <a:pt x="52" y="41"/>
                </a:moveTo>
                <a:cubicBezTo>
                  <a:pt x="53" y="41"/>
                  <a:pt x="53" y="41"/>
                  <a:pt x="53" y="41"/>
                </a:cubicBezTo>
                <a:cubicBezTo>
                  <a:pt x="55" y="38"/>
                  <a:pt x="57" y="35"/>
                  <a:pt x="60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1"/>
                  <a:pt x="60" y="30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7" y="32"/>
                  <a:pt x="55" y="33"/>
                </a:cubicBezTo>
                <a:cubicBezTo>
                  <a:pt x="54" y="35"/>
                  <a:pt x="53" y="36"/>
                  <a:pt x="53" y="39"/>
                </a:cubicBezTo>
                <a:cubicBezTo>
                  <a:pt x="53" y="39"/>
                  <a:pt x="52" y="40"/>
                  <a:pt x="52" y="41"/>
                </a:cubicBezTo>
                <a:close/>
                <a:moveTo>
                  <a:pt x="7" y="85"/>
                </a:moveTo>
                <a:cubicBezTo>
                  <a:pt x="7" y="85"/>
                  <a:pt x="8" y="86"/>
                  <a:pt x="8" y="86"/>
                </a:cubicBezTo>
                <a:cubicBezTo>
                  <a:pt x="10" y="87"/>
                  <a:pt x="11" y="88"/>
                  <a:pt x="12" y="89"/>
                </a:cubicBezTo>
                <a:cubicBezTo>
                  <a:pt x="20" y="95"/>
                  <a:pt x="28" y="100"/>
                  <a:pt x="36" y="106"/>
                </a:cubicBezTo>
                <a:cubicBezTo>
                  <a:pt x="40" y="108"/>
                  <a:pt x="44" y="111"/>
                  <a:pt x="48" y="114"/>
                </a:cubicBezTo>
                <a:cubicBezTo>
                  <a:pt x="48" y="114"/>
                  <a:pt x="48" y="114"/>
                  <a:pt x="49" y="114"/>
                </a:cubicBezTo>
                <a:cubicBezTo>
                  <a:pt x="47" y="113"/>
                  <a:pt x="45" y="111"/>
                  <a:pt x="42" y="109"/>
                </a:cubicBezTo>
                <a:cubicBezTo>
                  <a:pt x="36" y="105"/>
                  <a:pt x="30" y="101"/>
                  <a:pt x="24" y="97"/>
                </a:cubicBezTo>
                <a:cubicBezTo>
                  <a:pt x="18" y="93"/>
                  <a:pt x="13" y="88"/>
                  <a:pt x="7" y="85"/>
                </a:cubicBezTo>
                <a:close/>
                <a:moveTo>
                  <a:pt x="144" y="69"/>
                </a:moveTo>
                <a:cubicBezTo>
                  <a:pt x="143" y="69"/>
                  <a:pt x="142" y="68"/>
                  <a:pt x="142" y="69"/>
                </a:cubicBezTo>
                <a:cubicBezTo>
                  <a:pt x="141" y="71"/>
                  <a:pt x="140" y="73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39" y="76"/>
                  <a:pt x="140" y="77"/>
                  <a:pt x="140" y="78"/>
                </a:cubicBezTo>
                <a:cubicBezTo>
                  <a:pt x="142" y="77"/>
                  <a:pt x="143" y="75"/>
                  <a:pt x="144" y="74"/>
                </a:cubicBezTo>
                <a:cubicBezTo>
                  <a:pt x="144" y="74"/>
                  <a:pt x="144" y="73"/>
                  <a:pt x="144" y="73"/>
                </a:cubicBezTo>
                <a:cubicBezTo>
                  <a:pt x="144" y="72"/>
                  <a:pt x="144" y="70"/>
                  <a:pt x="144" y="69"/>
                </a:cubicBezTo>
                <a:close/>
                <a:moveTo>
                  <a:pt x="86" y="76"/>
                </a:moveTo>
                <a:cubicBezTo>
                  <a:pt x="86" y="75"/>
                  <a:pt x="86" y="75"/>
                  <a:pt x="86" y="75"/>
                </a:cubicBezTo>
                <a:cubicBezTo>
                  <a:pt x="88" y="73"/>
                  <a:pt x="89" y="71"/>
                  <a:pt x="90" y="69"/>
                </a:cubicBezTo>
                <a:cubicBezTo>
                  <a:pt x="91" y="69"/>
                  <a:pt x="91" y="68"/>
                  <a:pt x="90" y="67"/>
                </a:cubicBezTo>
                <a:cubicBezTo>
                  <a:pt x="89" y="67"/>
                  <a:pt x="88" y="67"/>
                  <a:pt x="87" y="66"/>
                </a:cubicBezTo>
                <a:cubicBezTo>
                  <a:pt x="87" y="68"/>
                  <a:pt x="86" y="69"/>
                  <a:pt x="85" y="71"/>
                </a:cubicBezTo>
                <a:cubicBezTo>
                  <a:pt x="84" y="73"/>
                  <a:pt x="84" y="73"/>
                  <a:pt x="85" y="75"/>
                </a:cubicBezTo>
                <a:cubicBezTo>
                  <a:pt x="85" y="75"/>
                  <a:pt x="86" y="75"/>
                  <a:pt x="86" y="76"/>
                </a:cubicBezTo>
                <a:close/>
                <a:moveTo>
                  <a:pt x="178" y="78"/>
                </a:moveTo>
                <a:cubicBezTo>
                  <a:pt x="178" y="78"/>
                  <a:pt x="179" y="77"/>
                  <a:pt x="179" y="76"/>
                </a:cubicBezTo>
                <a:cubicBezTo>
                  <a:pt x="179" y="75"/>
                  <a:pt x="178" y="74"/>
                  <a:pt x="178" y="74"/>
                </a:cubicBezTo>
                <a:cubicBezTo>
                  <a:pt x="177" y="74"/>
                  <a:pt x="176" y="74"/>
                  <a:pt x="175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6"/>
                  <a:pt x="172" y="77"/>
                  <a:pt x="171" y="78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73" y="78"/>
                  <a:pt x="175" y="78"/>
                  <a:pt x="178" y="78"/>
                </a:cubicBezTo>
                <a:close/>
                <a:moveTo>
                  <a:pt x="149" y="57"/>
                </a:moveTo>
                <a:cubicBezTo>
                  <a:pt x="151" y="58"/>
                  <a:pt x="154" y="58"/>
                  <a:pt x="157" y="58"/>
                </a:cubicBezTo>
                <a:cubicBezTo>
                  <a:pt x="157" y="58"/>
                  <a:pt x="158" y="58"/>
                  <a:pt x="158" y="58"/>
                </a:cubicBezTo>
                <a:cubicBezTo>
                  <a:pt x="159" y="57"/>
                  <a:pt x="159" y="56"/>
                  <a:pt x="160" y="55"/>
                </a:cubicBezTo>
                <a:cubicBezTo>
                  <a:pt x="160" y="55"/>
                  <a:pt x="160" y="55"/>
                  <a:pt x="160" y="55"/>
                </a:cubicBezTo>
                <a:cubicBezTo>
                  <a:pt x="159" y="55"/>
                  <a:pt x="158" y="55"/>
                  <a:pt x="158" y="55"/>
                </a:cubicBezTo>
                <a:cubicBezTo>
                  <a:pt x="155" y="55"/>
                  <a:pt x="153" y="55"/>
                  <a:pt x="150" y="56"/>
                </a:cubicBezTo>
                <a:cubicBezTo>
                  <a:pt x="150" y="56"/>
                  <a:pt x="149" y="56"/>
                  <a:pt x="149" y="56"/>
                </a:cubicBezTo>
                <a:cubicBezTo>
                  <a:pt x="149" y="57"/>
                  <a:pt x="149" y="57"/>
                  <a:pt x="149" y="57"/>
                </a:cubicBezTo>
                <a:close/>
                <a:moveTo>
                  <a:pt x="188" y="85"/>
                </a:moveTo>
                <a:cubicBezTo>
                  <a:pt x="193" y="85"/>
                  <a:pt x="197" y="85"/>
                  <a:pt x="201" y="86"/>
                </a:cubicBezTo>
                <a:cubicBezTo>
                  <a:pt x="201" y="85"/>
                  <a:pt x="201" y="84"/>
                  <a:pt x="201" y="83"/>
                </a:cubicBezTo>
                <a:cubicBezTo>
                  <a:pt x="200" y="83"/>
                  <a:pt x="198" y="83"/>
                  <a:pt x="197" y="83"/>
                </a:cubicBezTo>
                <a:cubicBezTo>
                  <a:pt x="195" y="83"/>
                  <a:pt x="194" y="83"/>
                  <a:pt x="193" y="84"/>
                </a:cubicBezTo>
                <a:cubicBezTo>
                  <a:pt x="193" y="84"/>
                  <a:pt x="192" y="84"/>
                  <a:pt x="191" y="83"/>
                </a:cubicBezTo>
                <a:cubicBezTo>
                  <a:pt x="191" y="83"/>
                  <a:pt x="190" y="83"/>
                  <a:pt x="189" y="83"/>
                </a:cubicBezTo>
                <a:cubicBezTo>
                  <a:pt x="189" y="83"/>
                  <a:pt x="189" y="84"/>
                  <a:pt x="188" y="85"/>
                </a:cubicBezTo>
                <a:close/>
                <a:moveTo>
                  <a:pt x="194" y="68"/>
                </a:moveTo>
                <a:cubicBezTo>
                  <a:pt x="193" y="67"/>
                  <a:pt x="192" y="65"/>
                  <a:pt x="191" y="64"/>
                </a:cubicBezTo>
                <a:cubicBezTo>
                  <a:pt x="191" y="63"/>
                  <a:pt x="190" y="63"/>
                  <a:pt x="189" y="63"/>
                </a:cubicBezTo>
                <a:cubicBezTo>
                  <a:pt x="189" y="63"/>
                  <a:pt x="188" y="64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ubicBezTo>
                  <a:pt x="188" y="66"/>
                  <a:pt x="188" y="67"/>
                  <a:pt x="188" y="67"/>
                </a:cubicBezTo>
                <a:cubicBezTo>
                  <a:pt x="189" y="68"/>
                  <a:pt x="190" y="68"/>
                  <a:pt x="190" y="69"/>
                </a:cubicBezTo>
                <a:cubicBezTo>
                  <a:pt x="191" y="70"/>
                  <a:pt x="191" y="71"/>
                  <a:pt x="191" y="71"/>
                </a:cubicBezTo>
                <a:cubicBezTo>
                  <a:pt x="192" y="70"/>
                  <a:pt x="193" y="69"/>
                  <a:pt x="194" y="68"/>
                </a:cubicBezTo>
                <a:close/>
                <a:moveTo>
                  <a:pt x="207" y="86"/>
                </a:moveTo>
                <a:cubicBezTo>
                  <a:pt x="207" y="86"/>
                  <a:pt x="208" y="86"/>
                  <a:pt x="209" y="86"/>
                </a:cubicBezTo>
                <a:cubicBezTo>
                  <a:pt x="210" y="86"/>
                  <a:pt x="211" y="86"/>
                  <a:pt x="211" y="85"/>
                </a:cubicBezTo>
                <a:cubicBezTo>
                  <a:pt x="212" y="84"/>
                  <a:pt x="212" y="82"/>
                  <a:pt x="212" y="81"/>
                </a:cubicBezTo>
                <a:cubicBezTo>
                  <a:pt x="212" y="81"/>
                  <a:pt x="212" y="80"/>
                  <a:pt x="212" y="80"/>
                </a:cubicBezTo>
                <a:cubicBezTo>
                  <a:pt x="211" y="80"/>
                  <a:pt x="210" y="80"/>
                  <a:pt x="209" y="80"/>
                </a:cubicBezTo>
                <a:cubicBezTo>
                  <a:pt x="209" y="80"/>
                  <a:pt x="209" y="81"/>
                  <a:pt x="208" y="81"/>
                </a:cubicBezTo>
                <a:cubicBezTo>
                  <a:pt x="208" y="82"/>
                  <a:pt x="207" y="82"/>
                  <a:pt x="207" y="83"/>
                </a:cubicBezTo>
                <a:cubicBezTo>
                  <a:pt x="207" y="84"/>
                  <a:pt x="207" y="85"/>
                  <a:pt x="207" y="86"/>
                </a:cubicBezTo>
                <a:close/>
                <a:moveTo>
                  <a:pt x="195" y="66"/>
                </a:moveTo>
                <a:cubicBezTo>
                  <a:pt x="198" y="63"/>
                  <a:pt x="200" y="60"/>
                  <a:pt x="203" y="57"/>
                </a:cubicBezTo>
                <a:cubicBezTo>
                  <a:pt x="201" y="57"/>
                  <a:pt x="199" y="57"/>
                  <a:pt x="197" y="57"/>
                </a:cubicBezTo>
                <a:cubicBezTo>
                  <a:pt x="197" y="58"/>
                  <a:pt x="197" y="59"/>
                  <a:pt x="197" y="59"/>
                </a:cubicBezTo>
                <a:cubicBezTo>
                  <a:pt x="197" y="59"/>
                  <a:pt x="197" y="60"/>
                  <a:pt x="197" y="60"/>
                </a:cubicBezTo>
                <a:cubicBezTo>
                  <a:pt x="198" y="60"/>
                  <a:pt x="198" y="61"/>
                  <a:pt x="198" y="62"/>
                </a:cubicBezTo>
                <a:cubicBezTo>
                  <a:pt x="198" y="63"/>
                  <a:pt x="197" y="63"/>
                  <a:pt x="196" y="63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5" y="65"/>
                  <a:pt x="195" y="66"/>
                </a:cubicBezTo>
                <a:close/>
                <a:moveTo>
                  <a:pt x="95" y="62"/>
                </a:moveTo>
                <a:cubicBezTo>
                  <a:pt x="97" y="60"/>
                  <a:pt x="98" y="58"/>
                  <a:pt x="100" y="56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98" y="55"/>
                  <a:pt x="96" y="55"/>
                  <a:pt x="94" y="55"/>
                </a:cubicBezTo>
                <a:cubicBezTo>
                  <a:pt x="93" y="55"/>
                  <a:pt x="93" y="56"/>
                  <a:pt x="93" y="56"/>
                </a:cubicBezTo>
                <a:cubicBezTo>
                  <a:pt x="94" y="58"/>
                  <a:pt x="94" y="60"/>
                  <a:pt x="95" y="62"/>
                </a:cubicBezTo>
                <a:close/>
                <a:moveTo>
                  <a:pt x="120" y="82"/>
                </a:moveTo>
                <a:cubicBezTo>
                  <a:pt x="118" y="81"/>
                  <a:pt x="115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1" y="83"/>
                  <a:pt x="110" y="84"/>
                </a:cubicBezTo>
                <a:cubicBezTo>
                  <a:pt x="112" y="85"/>
                  <a:pt x="118" y="85"/>
                  <a:pt x="119" y="84"/>
                </a:cubicBezTo>
                <a:cubicBezTo>
                  <a:pt x="119" y="83"/>
                  <a:pt x="119" y="83"/>
                  <a:pt x="120" y="82"/>
                </a:cubicBezTo>
                <a:close/>
                <a:moveTo>
                  <a:pt x="134" y="73"/>
                </a:moveTo>
                <a:cubicBezTo>
                  <a:pt x="131" y="75"/>
                  <a:pt x="129" y="78"/>
                  <a:pt x="128" y="79"/>
                </a:cubicBezTo>
                <a:cubicBezTo>
                  <a:pt x="130" y="79"/>
                  <a:pt x="132" y="79"/>
                  <a:pt x="134" y="79"/>
                </a:cubicBezTo>
                <a:cubicBezTo>
                  <a:pt x="134" y="78"/>
                  <a:pt x="135" y="77"/>
                  <a:pt x="136" y="76"/>
                </a:cubicBezTo>
                <a:cubicBezTo>
                  <a:pt x="135" y="75"/>
                  <a:pt x="134" y="74"/>
                  <a:pt x="134" y="73"/>
                </a:cubicBezTo>
                <a:close/>
                <a:moveTo>
                  <a:pt x="13" y="77"/>
                </a:moveTo>
                <a:cubicBezTo>
                  <a:pt x="14" y="78"/>
                  <a:pt x="15" y="79"/>
                  <a:pt x="16" y="80"/>
                </a:cubicBezTo>
                <a:cubicBezTo>
                  <a:pt x="19" y="76"/>
                  <a:pt x="22" y="72"/>
                  <a:pt x="24" y="68"/>
                </a:cubicBezTo>
                <a:cubicBezTo>
                  <a:pt x="24" y="68"/>
                  <a:pt x="24" y="68"/>
                  <a:pt x="23" y="68"/>
                </a:cubicBezTo>
                <a:cubicBezTo>
                  <a:pt x="22" y="70"/>
                  <a:pt x="20" y="72"/>
                  <a:pt x="18" y="73"/>
                </a:cubicBezTo>
                <a:cubicBezTo>
                  <a:pt x="17" y="75"/>
                  <a:pt x="15" y="76"/>
                  <a:pt x="13" y="77"/>
                </a:cubicBezTo>
                <a:close/>
                <a:moveTo>
                  <a:pt x="43" y="52"/>
                </a:moveTo>
                <a:cubicBezTo>
                  <a:pt x="45" y="50"/>
                  <a:pt x="46" y="49"/>
                  <a:pt x="47" y="47"/>
                </a:cubicBezTo>
                <a:cubicBezTo>
                  <a:pt x="48" y="47"/>
                  <a:pt x="48" y="47"/>
                  <a:pt x="48" y="46"/>
                </a:cubicBezTo>
                <a:cubicBezTo>
                  <a:pt x="48" y="46"/>
                  <a:pt x="47" y="45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5" y="45"/>
                  <a:pt x="44" y="46"/>
                  <a:pt x="42" y="48"/>
                </a:cubicBezTo>
                <a:cubicBezTo>
                  <a:pt x="42" y="49"/>
                  <a:pt x="43" y="51"/>
                  <a:pt x="43" y="52"/>
                </a:cubicBezTo>
                <a:close/>
                <a:moveTo>
                  <a:pt x="121" y="78"/>
                </a:moveTo>
                <a:cubicBezTo>
                  <a:pt x="122" y="76"/>
                  <a:pt x="123" y="74"/>
                  <a:pt x="125" y="71"/>
                </a:cubicBezTo>
                <a:cubicBezTo>
                  <a:pt x="123" y="71"/>
                  <a:pt x="122" y="71"/>
                  <a:pt x="120" y="72"/>
                </a:cubicBezTo>
                <a:cubicBezTo>
                  <a:pt x="120" y="72"/>
                  <a:pt x="120" y="72"/>
                  <a:pt x="119" y="72"/>
                </a:cubicBezTo>
                <a:cubicBezTo>
                  <a:pt x="119" y="73"/>
                  <a:pt x="119" y="73"/>
                  <a:pt x="118" y="74"/>
                </a:cubicBezTo>
                <a:cubicBezTo>
                  <a:pt x="119" y="75"/>
                  <a:pt x="120" y="77"/>
                  <a:pt x="121" y="78"/>
                </a:cubicBezTo>
                <a:close/>
                <a:moveTo>
                  <a:pt x="33" y="75"/>
                </a:moveTo>
                <a:cubicBezTo>
                  <a:pt x="30" y="78"/>
                  <a:pt x="28" y="80"/>
                  <a:pt x="26" y="83"/>
                </a:cubicBezTo>
                <a:cubicBezTo>
                  <a:pt x="27" y="83"/>
                  <a:pt x="28" y="84"/>
                  <a:pt x="29" y="84"/>
                </a:cubicBezTo>
                <a:cubicBezTo>
                  <a:pt x="30" y="82"/>
                  <a:pt x="32" y="80"/>
                  <a:pt x="33" y="78"/>
                </a:cubicBezTo>
                <a:cubicBezTo>
                  <a:pt x="33" y="77"/>
                  <a:pt x="34" y="77"/>
                  <a:pt x="33" y="77"/>
                </a:cubicBezTo>
                <a:cubicBezTo>
                  <a:pt x="33" y="76"/>
                  <a:pt x="33" y="76"/>
                  <a:pt x="33" y="75"/>
                </a:cubicBezTo>
                <a:close/>
                <a:moveTo>
                  <a:pt x="56" y="46"/>
                </a:moveTo>
                <a:cubicBezTo>
                  <a:pt x="57" y="44"/>
                  <a:pt x="59" y="42"/>
                  <a:pt x="60" y="40"/>
                </a:cubicBezTo>
                <a:cubicBezTo>
                  <a:pt x="60" y="40"/>
                  <a:pt x="61" y="40"/>
                  <a:pt x="61" y="40"/>
                </a:cubicBezTo>
                <a:cubicBezTo>
                  <a:pt x="61" y="40"/>
                  <a:pt x="60" y="37"/>
                  <a:pt x="60" y="36"/>
                </a:cubicBezTo>
                <a:cubicBezTo>
                  <a:pt x="58" y="39"/>
                  <a:pt x="56" y="41"/>
                  <a:pt x="54" y="44"/>
                </a:cubicBezTo>
                <a:cubicBezTo>
                  <a:pt x="55" y="44"/>
                  <a:pt x="55" y="45"/>
                  <a:pt x="56" y="46"/>
                </a:cubicBezTo>
                <a:close/>
                <a:moveTo>
                  <a:pt x="77" y="94"/>
                </a:moveTo>
                <a:cubicBezTo>
                  <a:pt x="77" y="94"/>
                  <a:pt x="76" y="94"/>
                  <a:pt x="75" y="93"/>
                </a:cubicBezTo>
                <a:cubicBezTo>
                  <a:pt x="74" y="93"/>
                  <a:pt x="74" y="93"/>
                  <a:pt x="74" y="92"/>
                </a:cubicBezTo>
                <a:cubicBezTo>
                  <a:pt x="74" y="91"/>
                  <a:pt x="74" y="91"/>
                  <a:pt x="74" y="90"/>
                </a:cubicBezTo>
                <a:cubicBezTo>
                  <a:pt x="74" y="91"/>
                  <a:pt x="73" y="91"/>
                  <a:pt x="73" y="92"/>
                </a:cubicBezTo>
                <a:cubicBezTo>
                  <a:pt x="73" y="92"/>
                  <a:pt x="73" y="93"/>
                  <a:pt x="73" y="94"/>
                </a:cubicBezTo>
                <a:cubicBezTo>
                  <a:pt x="74" y="96"/>
                  <a:pt x="74" y="98"/>
                  <a:pt x="75" y="101"/>
                </a:cubicBezTo>
                <a:cubicBezTo>
                  <a:pt x="75" y="101"/>
                  <a:pt x="75" y="101"/>
                  <a:pt x="75" y="102"/>
                </a:cubicBezTo>
                <a:cubicBezTo>
                  <a:pt x="75" y="101"/>
                  <a:pt x="75" y="100"/>
                  <a:pt x="75" y="99"/>
                </a:cubicBezTo>
                <a:cubicBezTo>
                  <a:pt x="76" y="99"/>
                  <a:pt x="76" y="98"/>
                  <a:pt x="76" y="98"/>
                </a:cubicBezTo>
                <a:cubicBezTo>
                  <a:pt x="77" y="98"/>
                  <a:pt x="77" y="97"/>
                  <a:pt x="77" y="97"/>
                </a:cubicBezTo>
                <a:cubicBezTo>
                  <a:pt x="77" y="96"/>
                  <a:pt x="77" y="95"/>
                  <a:pt x="77" y="94"/>
                </a:cubicBezTo>
                <a:close/>
                <a:moveTo>
                  <a:pt x="139" y="62"/>
                </a:moveTo>
                <a:cubicBezTo>
                  <a:pt x="139" y="62"/>
                  <a:pt x="139" y="62"/>
                  <a:pt x="139" y="62"/>
                </a:cubicBezTo>
                <a:cubicBezTo>
                  <a:pt x="137" y="62"/>
                  <a:pt x="135" y="62"/>
                  <a:pt x="133" y="62"/>
                </a:cubicBezTo>
                <a:cubicBezTo>
                  <a:pt x="132" y="62"/>
                  <a:pt x="131" y="63"/>
                  <a:pt x="131" y="64"/>
                </a:cubicBezTo>
                <a:cubicBezTo>
                  <a:pt x="132" y="65"/>
                  <a:pt x="132" y="65"/>
                  <a:pt x="133" y="65"/>
                </a:cubicBezTo>
                <a:cubicBezTo>
                  <a:pt x="134" y="65"/>
                  <a:pt x="135" y="65"/>
                  <a:pt x="135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8" y="63"/>
                  <a:pt x="139" y="62"/>
                </a:cubicBezTo>
                <a:close/>
                <a:moveTo>
                  <a:pt x="55" y="98"/>
                </a:moveTo>
                <a:cubicBezTo>
                  <a:pt x="55" y="98"/>
                  <a:pt x="55" y="98"/>
                  <a:pt x="55" y="98"/>
                </a:cubicBezTo>
                <a:cubicBezTo>
                  <a:pt x="56" y="96"/>
                  <a:pt x="57" y="93"/>
                  <a:pt x="57" y="91"/>
                </a:cubicBezTo>
                <a:cubicBezTo>
                  <a:pt x="57" y="91"/>
                  <a:pt x="57" y="91"/>
                  <a:pt x="57" y="90"/>
                </a:cubicBezTo>
                <a:cubicBezTo>
                  <a:pt x="56" y="90"/>
                  <a:pt x="56" y="89"/>
                  <a:pt x="55" y="89"/>
                </a:cubicBezTo>
                <a:cubicBezTo>
                  <a:pt x="54" y="91"/>
                  <a:pt x="54" y="92"/>
                  <a:pt x="53" y="94"/>
                </a:cubicBezTo>
                <a:cubicBezTo>
                  <a:pt x="53" y="95"/>
                  <a:pt x="54" y="97"/>
                  <a:pt x="55" y="98"/>
                </a:cubicBezTo>
                <a:close/>
                <a:moveTo>
                  <a:pt x="58" y="49"/>
                </a:moveTo>
                <a:cubicBezTo>
                  <a:pt x="59" y="51"/>
                  <a:pt x="60" y="52"/>
                  <a:pt x="61" y="53"/>
                </a:cubicBezTo>
                <a:cubicBezTo>
                  <a:pt x="62" y="53"/>
                  <a:pt x="63" y="52"/>
                  <a:pt x="64" y="51"/>
                </a:cubicBezTo>
                <a:cubicBezTo>
                  <a:pt x="64" y="51"/>
                  <a:pt x="64" y="50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3" y="49"/>
                </a:cubicBezTo>
                <a:cubicBezTo>
                  <a:pt x="63" y="50"/>
                  <a:pt x="62" y="50"/>
                  <a:pt x="61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1" y="46"/>
                  <a:pt x="61" y="46"/>
                </a:cubicBezTo>
                <a:cubicBezTo>
                  <a:pt x="60" y="47"/>
                  <a:pt x="59" y="48"/>
                  <a:pt x="58" y="49"/>
                </a:cubicBezTo>
                <a:close/>
                <a:moveTo>
                  <a:pt x="8" y="80"/>
                </a:moveTo>
                <a:cubicBezTo>
                  <a:pt x="13" y="84"/>
                  <a:pt x="18" y="87"/>
                  <a:pt x="23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18" y="87"/>
                  <a:pt x="14" y="82"/>
                  <a:pt x="9" y="78"/>
                </a:cubicBezTo>
                <a:cubicBezTo>
                  <a:pt x="8" y="79"/>
                  <a:pt x="8" y="79"/>
                  <a:pt x="8" y="80"/>
                </a:cubicBezTo>
                <a:close/>
                <a:moveTo>
                  <a:pt x="61" y="59"/>
                </a:moveTo>
                <a:cubicBezTo>
                  <a:pt x="60" y="61"/>
                  <a:pt x="59" y="62"/>
                  <a:pt x="58" y="63"/>
                </a:cubicBezTo>
                <a:cubicBezTo>
                  <a:pt x="58" y="63"/>
                  <a:pt x="58" y="64"/>
                  <a:pt x="58" y="64"/>
                </a:cubicBezTo>
                <a:cubicBezTo>
                  <a:pt x="58" y="65"/>
                  <a:pt x="59" y="66"/>
                  <a:pt x="59" y="67"/>
                </a:cubicBezTo>
                <a:cubicBezTo>
                  <a:pt x="60" y="66"/>
                  <a:pt x="62" y="64"/>
                  <a:pt x="63" y="63"/>
                </a:cubicBezTo>
                <a:cubicBezTo>
                  <a:pt x="62" y="61"/>
                  <a:pt x="62" y="60"/>
                  <a:pt x="61" y="59"/>
                </a:cubicBezTo>
                <a:close/>
                <a:moveTo>
                  <a:pt x="118" y="47"/>
                </a:moveTo>
                <a:cubicBezTo>
                  <a:pt x="110" y="46"/>
                  <a:pt x="103" y="46"/>
                  <a:pt x="95" y="46"/>
                </a:cubicBezTo>
                <a:cubicBezTo>
                  <a:pt x="103" y="48"/>
                  <a:pt x="110" y="47"/>
                  <a:pt x="118" y="47"/>
                </a:cubicBezTo>
                <a:close/>
                <a:moveTo>
                  <a:pt x="152" y="68"/>
                </a:moveTo>
                <a:cubicBezTo>
                  <a:pt x="150" y="70"/>
                  <a:pt x="149" y="72"/>
                  <a:pt x="147" y="74"/>
                </a:cubicBezTo>
                <a:cubicBezTo>
                  <a:pt x="147" y="74"/>
                  <a:pt x="147" y="75"/>
                  <a:pt x="147" y="75"/>
                </a:cubicBezTo>
                <a:cubicBezTo>
                  <a:pt x="147" y="76"/>
                  <a:pt x="147" y="77"/>
                  <a:pt x="147" y="78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9" y="76"/>
                  <a:pt x="150" y="73"/>
                  <a:pt x="152" y="70"/>
                </a:cubicBezTo>
                <a:cubicBezTo>
                  <a:pt x="152" y="69"/>
                  <a:pt x="152" y="69"/>
                  <a:pt x="152" y="68"/>
                </a:cubicBezTo>
                <a:close/>
                <a:moveTo>
                  <a:pt x="185" y="58"/>
                </a:moveTo>
                <a:cubicBezTo>
                  <a:pt x="183" y="58"/>
                  <a:pt x="181" y="57"/>
                  <a:pt x="179" y="57"/>
                </a:cubicBezTo>
                <a:cubicBezTo>
                  <a:pt x="177" y="59"/>
                  <a:pt x="177" y="59"/>
                  <a:pt x="177" y="60"/>
                </a:cubicBezTo>
                <a:cubicBezTo>
                  <a:pt x="179" y="60"/>
                  <a:pt x="181" y="60"/>
                  <a:pt x="183" y="60"/>
                </a:cubicBezTo>
                <a:cubicBezTo>
                  <a:pt x="184" y="60"/>
                  <a:pt x="184" y="60"/>
                  <a:pt x="185" y="58"/>
                </a:cubicBezTo>
                <a:close/>
                <a:moveTo>
                  <a:pt x="221" y="76"/>
                </a:moveTo>
                <a:cubicBezTo>
                  <a:pt x="223" y="74"/>
                  <a:pt x="223" y="74"/>
                  <a:pt x="223" y="71"/>
                </a:cubicBezTo>
                <a:cubicBezTo>
                  <a:pt x="223" y="71"/>
                  <a:pt x="223" y="70"/>
                  <a:pt x="223" y="70"/>
                </a:cubicBezTo>
                <a:cubicBezTo>
                  <a:pt x="223" y="69"/>
                  <a:pt x="222" y="67"/>
                  <a:pt x="222" y="66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1" y="67"/>
                  <a:pt x="221" y="68"/>
                  <a:pt x="221" y="69"/>
                </a:cubicBezTo>
                <a:cubicBezTo>
                  <a:pt x="221" y="71"/>
                  <a:pt x="221" y="74"/>
                  <a:pt x="221" y="76"/>
                </a:cubicBezTo>
                <a:close/>
                <a:moveTo>
                  <a:pt x="150" y="80"/>
                </a:moveTo>
                <a:cubicBezTo>
                  <a:pt x="151" y="80"/>
                  <a:pt x="152" y="80"/>
                  <a:pt x="153" y="79"/>
                </a:cubicBezTo>
                <a:cubicBezTo>
                  <a:pt x="153" y="78"/>
                  <a:pt x="153" y="78"/>
                  <a:pt x="153" y="77"/>
                </a:cubicBezTo>
                <a:cubicBezTo>
                  <a:pt x="153" y="77"/>
                  <a:pt x="154" y="76"/>
                  <a:pt x="154" y="76"/>
                </a:cubicBezTo>
                <a:cubicBezTo>
                  <a:pt x="155" y="75"/>
                  <a:pt x="155" y="75"/>
                  <a:pt x="156" y="75"/>
                </a:cubicBezTo>
                <a:cubicBezTo>
                  <a:pt x="155" y="74"/>
                  <a:pt x="154" y="73"/>
                  <a:pt x="154" y="72"/>
                </a:cubicBezTo>
                <a:cubicBezTo>
                  <a:pt x="152" y="75"/>
                  <a:pt x="151" y="77"/>
                  <a:pt x="150" y="80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5" y="70"/>
                  <a:pt x="76" y="68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5"/>
                  <a:pt x="77" y="64"/>
                  <a:pt x="76" y="63"/>
                </a:cubicBezTo>
                <a:cubicBezTo>
                  <a:pt x="75" y="65"/>
                  <a:pt x="75" y="66"/>
                  <a:pt x="74" y="68"/>
                </a:cubicBezTo>
                <a:cubicBezTo>
                  <a:pt x="73" y="69"/>
                  <a:pt x="73" y="71"/>
                  <a:pt x="74" y="72"/>
                </a:cubicBezTo>
                <a:close/>
                <a:moveTo>
                  <a:pt x="69" y="27"/>
                </a:moveTo>
                <a:cubicBezTo>
                  <a:pt x="68" y="28"/>
                  <a:pt x="69" y="29"/>
                  <a:pt x="69" y="30"/>
                </a:cubicBezTo>
                <a:cubicBezTo>
                  <a:pt x="69" y="32"/>
                  <a:pt x="69" y="34"/>
                  <a:pt x="69" y="36"/>
                </a:cubicBezTo>
                <a:cubicBezTo>
                  <a:pt x="70" y="37"/>
                  <a:pt x="70" y="39"/>
                  <a:pt x="70" y="40"/>
                </a:cubicBezTo>
                <a:cubicBezTo>
                  <a:pt x="71" y="40"/>
                  <a:pt x="71" y="40"/>
                  <a:pt x="72" y="40"/>
                </a:cubicBezTo>
                <a:cubicBezTo>
                  <a:pt x="71" y="35"/>
                  <a:pt x="70" y="31"/>
                  <a:pt x="69" y="27"/>
                </a:cubicBezTo>
                <a:close/>
                <a:moveTo>
                  <a:pt x="50" y="74"/>
                </a:moveTo>
                <a:cubicBezTo>
                  <a:pt x="51" y="74"/>
                  <a:pt x="52" y="74"/>
                  <a:pt x="52" y="75"/>
                </a:cubicBezTo>
                <a:cubicBezTo>
                  <a:pt x="53" y="74"/>
                  <a:pt x="54" y="73"/>
                  <a:pt x="55" y="72"/>
                </a:cubicBezTo>
                <a:cubicBezTo>
                  <a:pt x="55" y="70"/>
                  <a:pt x="54" y="69"/>
                  <a:pt x="54" y="68"/>
                </a:cubicBezTo>
                <a:cubicBezTo>
                  <a:pt x="53" y="70"/>
                  <a:pt x="51" y="72"/>
                  <a:pt x="50" y="74"/>
                </a:cubicBezTo>
                <a:close/>
                <a:moveTo>
                  <a:pt x="114" y="56"/>
                </a:moveTo>
                <a:cubicBezTo>
                  <a:pt x="113" y="58"/>
                  <a:pt x="112" y="59"/>
                  <a:pt x="111" y="60"/>
                </a:cubicBezTo>
                <a:cubicBezTo>
                  <a:pt x="113" y="60"/>
                  <a:pt x="114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7" y="59"/>
                  <a:pt x="118" y="58"/>
                  <a:pt x="118" y="57"/>
                </a:cubicBezTo>
                <a:cubicBezTo>
                  <a:pt x="117" y="57"/>
                  <a:pt x="115" y="56"/>
                  <a:pt x="114" y="56"/>
                </a:cubicBezTo>
                <a:close/>
                <a:moveTo>
                  <a:pt x="56" y="52"/>
                </a:moveTo>
                <a:cubicBezTo>
                  <a:pt x="56" y="52"/>
                  <a:pt x="55" y="53"/>
                  <a:pt x="55" y="53"/>
                </a:cubicBezTo>
                <a:cubicBezTo>
                  <a:pt x="55" y="55"/>
                  <a:pt x="56" y="57"/>
                  <a:pt x="56" y="59"/>
                </a:cubicBezTo>
                <a:cubicBezTo>
                  <a:pt x="57" y="58"/>
                  <a:pt x="58" y="57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86" y="63"/>
                </a:moveTo>
                <a:cubicBezTo>
                  <a:pt x="87" y="62"/>
                  <a:pt x="88" y="60"/>
                  <a:pt x="88" y="58"/>
                </a:cubicBezTo>
                <a:cubicBezTo>
                  <a:pt x="89" y="57"/>
                  <a:pt x="89" y="57"/>
                  <a:pt x="89" y="56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6" y="59"/>
                  <a:pt x="85" y="61"/>
                </a:cubicBezTo>
                <a:cubicBezTo>
                  <a:pt x="85" y="61"/>
                  <a:pt x="84" y="62"/>
                  <a:pt x="84" y="63"/>
                </a:cubicBezTo>
                <a:cubicBezTo>
                  <a:pt x="85" y="63"/>
                  <a:pt x="85" y="63"/>
                  <a:pt x="86" y="63"/>
                </a:cubicBezTo>
                <a:close/>
                <a:moveTo>
                  <a:pt x="73" y="4"/>
                </a:moveTo>
                <a:cubicBezTo>
                  <a:pt x="71" y="3"/>
                  <a:pt x="69" y="3"/>
                  <a:pt x="68" y="3"/>
                </a:cubicBezTo>
                <a:cubicBezTo>
                  <a:pt x="67" y="3"/>
                  <a:pt x="66" y="4"/>
                  <a:pt x="65" y="5"/>
                </a:cubicBezTo>
                <a:cubicBezTo>
                  <a:pt x="66" y="4"/>
                  <a:pt x="67" y="5"/>
                  <a:pt x="68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4"/>
                  <a:pt x="69" y="3"/>
                  <a:pt x="69" y="3"/>
                </a:cubicBezTo>
                <a:cubicBezTo>
                  <a:pt x="70" y="3"/>
                  <a:pt x="71" y="4"/>
                  <a:pt x="71" y="5"/>
                </a:cubicBezTo>
                <a:cubicBezTo>
                  <a:pt x="71" y="5"/>
                  <a:pt x="71" y="5"/>
                  <a:pt x="71" y="6"/>
                </a:cubicBezTo>
                <a:cubicBezTo>
                  <a:pt x="71" y="7"/>
                  <a:pt x="71" y="9"/>
                  <a:pt x="71" y="11"/>
                </a:cubicBezTo>
                <a:cubicBezTo>
                  <a:pt x="71" y="11"/>
                  <a:pt x="71" y="12"/>
                  <a:pt x="71" y="13"/>
                </a:cubicBezTo>
                <a:cubicBezTo>
                  <a:pt x="71" y="11"/>
                  <a:pt x="71" y="10"/>
                  <a:pt x="71" y="9"/>
                </a:cubicBezTo>
                <a:cubicBezTo>
                  <a:pt x="71" y="7"/>
                  <a:pt x="71" y="7"/>
                  <a:pt x="73" y="6"/>
                </a:cubicBezTo>
                <a:cubicBezTo>
                  <a:pt x="73" y="5"/>
                  <a:pt x="73" y="5"/>
                  <a:pt x="73" y="4"/>
                </a:cubicBezTo>
                <a:close/>
                <a:moveTo>
                  <a:pt x="184" y="79"/>
                </a:moveTo>
                <a:cubicBezTo>
                  <a:pt x="185" y="78"/>
                  <a:pt x="185" y="78"/>
                  <a:pt x="186" y="77"/>
                </a:cubicBezTo>
                <a:cubicBezTo>
                  <a:pt x="186" y="77"/>
                  <a:pt x="187" y="76"/>
                  <a:pt x="186" y="75"/>
                </a:cubicBezTo>
                <a:cubicBezTo>
                  <a:pt x="186" y="75"/>
                  <a:pt x="186" y="74"/>
                  <a:pt x="186" y="74"/>
                </a:cubicBezTo>
                <a:cubicBezTo>
                  <a:pt x="185" y="74"/>
                  <a:pt x="184" y="74"/>
                  <a:pt x="182" y="74"/>
                </a:cubicBezTo>
                <a:cubicBezTo>
                  <a:pt x="182" y="74"/>
                  <a:pt x="182" y="75"/>
                  <a:pt x="182" y="76"/>
                </a:cubicBezTo>
                <a:cubicBezTo>
                  <a:pt x="183" y="77"/>
                  <a:pt x="183" y="78"/>
                  <a:pt x="184" y="79"/>
                </a:cubicBezTo>
                <a:close/>
                <a:moveTo>
                  <a:pt x="54" y="104"/>
                </a:moveTo>
                <a:cubicBezTo>
                  <a:pt x="52" y="103"/>
                  <a:pt x="50" y="102"/>
                  <a:pt x="48" y="100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9" y="104"/>
                  <a:pt x="53" y="106"/>
                  <a:pt x="54" y="106"/>
                </a:cubicBezTo>
                <a:cubicBezTo>
                  <a:pt x="54" y="106"/>
                  <a:pt x="54" y="105"/>
                  <a:pt x="54" y="104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1" y="60"/>
                  <a:pt x="40" y="61"/>
                  <a:pt x="39" y="62"/>
                </a:cubicBezTo>
                <a:cubicBezTo>
                  <a:pt x="38" y="63"/>
                  <a:pt x="38" y="64"/>
                  <a:pt x="38" y="66"/>
                </a:cubicBezTo>
                <a:cubicBezTo>
                  <a:pt x="39" y="64"/>
                  <a:pt x="41" y="63"/>
                  <a:pt x="42" y="61"/>
                </a:cubicBezTo>
                <a:cubicBezTo>
                  <a:pt x="43" y="60"/>
                  <a:pt x="43" y="60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181" y="63"/>
                </a:moveTo>
                <a:cubicBezTo>
                  <a:pt x="181" y="63"/>
                  <a:pt x="181" y="63"/>
                  <a:pt x="181" y="63"/>
                </a:cubicBezTo>
                <a:cubicBezTo>
                  <a:pt x="179" y="63"/>
                  <a:pt x="177" y="63"/>
                  <a:pt x="174" y="64"/>
                </a:cubicBezTo>
                <a:cubicBezTo>
                  <a:pt x="175" y="65"/>
                  <a:pt x="176" y="66"/>
                  <a:pt x="177" y="68"/>
                </a:cubicBezTo>
                <a:cubicBezTo>
                  <a:pt x="178" y="66"/>
                  <a:pt x="180" y="65"/>
                  <a:pt x="181" y="63"/>
                </a:cubicBezTo>
                <a:close/>
                <a:moveTo>
                  <a:pt x="55" y="85"/>
                </a:moveTo>
                <a:cubicBezTo>
                  <a:pt x="55" y="85"/>
                  <a:pt x="55" y="84"/>
                  <a:pt x="56" y="84"/>
                </a:cubicBezTo>
                <a:cubicBezTo>
                  <a:pt x="56" y="83"/>
                  <a:pt x="57" y="82"/>
                  <a:pt x="58" y="80"/>
                </a:cubicBezTo>
                <a:cubicBezTo>
                  <a:pt x="59" y="79"/>
                  <a:pt x="58" y="79"/>
                  <a:pt x="57" y="77"/>
                </a:cubicBezTo>
                <a:cubicBezTo>
                  <a:pt x="56" y="79"/>
                  <a:pt x="55" y="81"/>
                  <a:pt x="54" y="83"/>
                </a:cubicBezTo>
                <a:cubicBezTo>
                  <a:pt x="54" y="84"/>
                  <a:pt x="55" y="84"/>
                  <a:pt x="55" y="85"/>
                </a:cubicBezTo>
                <a:close/>
                <a:moveTo>
                  <a:pt x="38" y="57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57"/>
                  <a:pt x="40" y="55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41" y="52"/>
                  <a:pt x="40" y="50"/>
                </a:cubicBezTo>
                <a:cubicBezTo>
                  <a:pt x="39" y="51"/>
                  <a:pt x="39" y="52"/>
                  <a:pt x="38" y="53"/>
                </a:cubicBezTo>
                <a:cubicBezTo>
                  <a:pt x="38" y="54"/>
                  <a:pt x="38" y="56"/>
                  <a:pt x="38" y="57"/>
                </a:cubicBezTo>
                <a:close/>
                <a:moveTo>
                  <a:pt x="224" y="77"/>
                </a:moveTo>
                <a:cubicBezTo>
                  <a:pt x="224" y="77"/>
                  <a:pt x="223" y="77"/>
                  <a:pt x="223" y="77"/>
                </a:cubicBezTo>
                <a:cubicBezTo>
                  <a:pt x="223" y="78"/>
                  <a:pt x="222" y="79"/>
                  <a:pt x="221" y="80"/>
                </a:cubicBezTo>
                <a:cubicBezTo>
                  <a:pt x="221" y="80"/>
                  <a:pt x="221" y="80"/>
                  <a:pt x="221" y="80"/>
                </a:cubicBezTo>
                <a:cubicBezTo>
                  <a:pt x="220" y="83"/>
                  <a:pt x="221" y="84"/>
                  <a:pt x="223" y="86"/>
                </a:cubicBezTo>
                <a:cubicBezTo>
                  <a:pt x="223" y="85"/>
                  <a:pt x="224" y="84"/>
                  <a:pt x="223" y="83"/>
                </a:cubicBezTo>
                <a:cubicBezTo>
                  <a:pt x="222" y="82"/>
                  <a:pt x="222" y="81"/>
                  <a:pt x="223" y="81"/>
                </a:cubicBezTo>
                <a:cubicBezTo>
                  <a:pt x="223" y="80"/>
                  <a:pt x="223" y="79"/>
                  <a:pt x="223" y="78"/>
                </a:cubicBezTo>
                <a:cubicBezTo>
                  <a:pt x="223" y="78"/>
                  <a:pt x="224" y="78"/>
                  <a:pt x="224" y="77"/>
                </a:cubicBezTo>
                <a:close/>
                <a:moveTo>
                  <a:pt x="74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4" y="128"/>
                  <a:pt x="74" y="127"/>
                  <a:pt x="74" y="126"/>
                </a:cubicBezTo>
                <a:cubicBezTo>
                  <a:pt x="72" y="124"/>
                  <a:pt x="70" y="123"/>
                  <a:pt x="68" y="121"/>
                </a:cubicBezTo>
                <a:cubicBezTo>
                  <a:pt x="68" y="121"/>
                  <a:pt x="68" y="121"/>
                  <a:pt x="67" y="121"/>
                </a:cubicBezTo>
                <a:cubicBezTo>
                  <a:pt x="70" y="124"/>
                  <a:pt x="72" y="126"/>
                  <a:pt x="74" y="129"/>
                </a:cubicBezTo>
                <a:close/>
                <a:moveTo>
                  <a:pt x="193" y="75"/>
                </a:moveTo>
                <a:cubicBezTo>
                  <a:pt x="192" y="74"/>
                  <a:pt x="192" y="74"/>
                  <a:pt x="191" y="75"/>
                </a:cubicBezTo>
                <a:cubicBezTo>
                  <a:pt x="190" y="75"/>
                  <a:pt x="190" y="76"/>
                  <a:pt x="190" y="76"/>
                </a:cubicBezTo>
                <a:cubicBezTo>
                  <a:pt x="189" y="77"/>
                  <a:pt x="189" y="78"/>
                  <a:pt x="189" y="79"/>
                </a:cubicBezTo>
                <a:cubicBezTo>
                  <a:pt x="190" y="79"/>
                  <a:pt x="191" y="79"/>
                  <a:pt x="191" y="79"/>
                </a:cubicBezTo>
                <a:cubicBezTo>
                  <a:pt x="192" y="77"/>
                  <a:pt x="193" y="76"/>
                  <a:pt x="193" y="75"/>
                </a:cubicBezTo>
                <a:close/>
                <a:moveTo>
                  <a:pt x="36" y="89"/>
                </a:moveTo>
                <a:cubicBezTo>
                  <a:pt x="37" y="88"/>
                  <a:pt x="38" y="86"/>
                  <a:pt x="39" y="85"/>
                </a:cubicBezTo>
                <a:cubicBezTo>
                  <a:pt x="38" y="85"/>
                  <a:pt x="38" y="84"/>
                  <a:pt x="38" y="84"/>
                </a:cubicBezTo>
                <a:cubicBezTo>
                  <a:pt x="36" y="85"/>
                  <a:pt x="35" y="86"/>
                  <a:pt x="34" y="87"/>
                </a:cubicBezTo>
                <a:cubicBezTo>
                  <a:pt x="34" y="88"/>
                  <a:pt x="35" y="88"/>
                  <a:pt x="36" y="89"/>
                </a:cubicBezTo>
                <a:close/>
                <a:moveTo>
                  <a:pt x="161" y="69"/>
                </a:moveTo>
                <a:cubicBezTo>
                  <a:pt x="159" y="69"/>
                  <a:pt x="158" y="69"/>
                  <a:pt x="156" y="69"/>
                </a:cubicBezTo>
                <a:cubicBezTo>
                  <a:pt x="155" y="69"/>
                  <a:pt x="155" y="69"/>
                  <a:pt x="156" y="70"/>
                </a:cubicBezTo>
                <a:cubicBezTo>
                  <a:pt x="156" y="71"/>
                  <a:pt x="157" y="72"/>
                  <a:pt x="158" y="73"/>
                </a:cubicBezTo>
                <a:cubicBezTo>
                  <a:pt x="159" y="72"/>
                  <a:pt x="160" y="71"/>
                  <a:pt x="161" y="69"/>
                </a:cubicBezTo>
                <a:close/>
                <a:moveTo>
                  <a:pt x="41" y="31"/>
                </a:moveTo>
                <a:cubicBezTo>
                  <a:pt x="41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28"/>
                  <a:pt x="49" y="23"/>
                  <a:pt x="53" y="19"/>
                </a:cubicBezTo>
                <a:cubicBezTo>
                  <a:pt x="53" y="19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2"/>
                  <a:pt x="45" y="27"/>
                  <a:pt x="41" y="31"/>
                </a:cubicBezTo>
                <a:close/>
                <a:moveTo>
                  <a:pt x="185" y="63"/>
                </a:moveTo>
                <a:cubicBezTo>
                  <a:pt x="184" y="63"/>
                  <a:pt x="180" y="67"/>
                  <a:pt x="180" y="68"/>
                </a:cubicBezTo>
                <a:cubicBezTo>
                  <a:pt x="181" y="68"/>
                  <a:pt x="181" y="68"/>
                  <a:pt x="182" y="68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4" y="66"/>
                  <a:pt x="184" y="65"/>
                  <a:pt x="185" y="64"/>
                </a:cubicBezTo>
                <a:cubicBezTo>
                  <a:pt x="185" y="64"/>
                  <a:pt x="185" y="63"/>
                  <a:pt x="185" y="63"/>
                </a:cubicBezTo>
                <a:close/>
                <a:moveTo>
                  <a:pt x="45" y="58"/>
                </a:moveTo>
                <a:cubicBezTo>
                  <a:pt x="48" y="56"/>
                  <a:pt x="48" y="53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2"/>
                  <a:pt x="46" y="53"/>
                  <a:pt x="46" y="54"/>
                </a:cubicBezTo>
                <a:cubicBezTo>
                  <a:pt x="44" y="55"/>
                  <a:pt x="44" y="55"/>
                  <a:pt x="45" y="57"/>
                </a:cubicBezTo>
                <a:cubicBezTo>
                  <a:pt x="45" y="57"/>
                  <a:pt x="45" y="57"/>
                  <a:pt x="45" y="58"/>
                </a:cubicBezTo>
                <a:close/>
                <a:moveTo>
                  <a:pt x="128" y="71"/>
                </a:moveTo>
                <a:cubicBezTo>
                  <a:pt x="128" y="72"/>
                  <a:pt x="128" y="74"/>
                  <a:pt x="128" y="75"/>
                </a:cubicBezTo>
                <a:cubicBezTo>
                  <a:pt x="130" y="73"/>
                  <a:pt x="132" y="71"/>
                  <a:pt x="132" y="70"/>
                </a:cubicBezTo>
                <a:cubicBezTo>
                  <a:pt x="131" y="70"/>
                  <a:pt x="129" y="70"/>
                  <a:pt x="128" y="71"/>
                </a:cubicBezTo>
                <a:close/>
                <a:moveTo>
                  <a:pt x="93" y="78"/>
                </a:moveTo>
                <a:cubicBezTo>
                  <a:pt x="93" y="78"/>
                  <a:pt x="93" y="78"/>
                  <a:pt x="93" y="78"/>
                </a:cubicBezTo>
                <a:cubicBezTo>
                  <a:pt x="94" y="77"/>
                  <a:pt x="96" y="75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7" y="72"/>
                  <a:pt x="97" y="71"/>
                  <a:pt x="96" y="70"/>
                </a:cubicBezTo>
                <a:cubicBezTo>
                  <a:pt x="95" y="72"/>
                  <a:pt x="94" y="74"/>
                  <a:pt x="94" y="76"/>
                </a:cubicBezTo>
                <a:cubicBezTo>
                  <a:pt x="93" y="77"/>
                  <a:pt x="93" y="77"/>
                  <a:pt x="93" y="78"/>
                </a:cubicBezTo>
                <a:close/>
                <a:moveTo>
                  <a:pt x="67" y="118"/>
                </a:moveTo>
                <a:cubicBezTo>
                  <a:pt x="67" y="115"/>
                  <a:pt x="66" y="112"/>
                  <a:pt x="66" y="109"/>
                </a:cubicBezTo>
                <a:cubicBezTo>
                  <a:pt x="66" y="111"/>
                  <a:pt x="66" y="114"/>
                  <a:pt x="65" y="116"/>
                </a:cubicBezTo>
                <a:cubicBezTo>
                  <a:pt x="65" y="117"/>
                  <a:pt x="66" y="117"/>
                  <a:pt x="67" y="118"/>
                </a:cubicBezTo>
                <a:close/>
                <a:moveTo>
                  <a:pt x="220" y="87"/>
                </a:moveTo>
                <a:cubicBezTo>
                  <a:pt x="218" y="87"/>
                  <a:pt x="218" y="87"/>
                  <a:pt x="217" y="86"/>
                </a:cubicBezTo>
                <a:cubicBezTo>
                  <a:pt x="217" y="85"/>
                  <a:pt x="217" y="85"/>
                  <a:pt x="217" y="84"/>
                </a:cubicBezTo>
                <a:cubicBezTo>
                  <a:pt x="216" y="85"/>
                  <a:pt x="214" y="86"/>
                  <a:pt x="213" y="87"/>
                </a:cubicBezTo>
                <a:cubicBezTo>
                  <a:pt x="216" y="87"/>
                  <a:pt x="218" y="88"/>
                  <a:pt x="221" y="88"/>
                </a:cubicBezTo>
                <a:cubicBezTo>
                  <a:pt x="221" y="88"/>
                  <a:pt x="220" y="87"/>
                  <a:pt x="220" y="87"/>
                </a:cubicBezTo>
                <a:close/>
                <a:moveTo>
                  <a:pt x="235" y="84"/>
                </a:moveTo>
                <a:cubicBezTo>
                  <a:pt x="234" y="84"/>
                  <a:pt x="234" y="84"/>
                  <a:pt x="234" y="84"/>
                </a:cubicBezTo>
                <a:cubicBezTo>
                  <a:pt x="234" y="85"/>
                  <a:pt x="234" y="86"/>
                  <a:pt x="234" y="86"/>
                </a:cubicBezTo>
                <a:cubicBezTo>
                  <a:pt x="234" y="87"/>
                  <a:pt x="234" y="88"/>
                  <a:pt x="234" y="89"/>
                </a:cubicBezTo>
                <a:cubicBezTo>
                  <a:pt x="234" y="90"/>
                  <a:pt x="234" y="90"/>
                  <a:pt x="234" y="91"/>
                </a:cubicBezTo>
                <a:cubicBezTo>
                  <a:pt x="233" y="93"/>
                  <a:pt x="234" y="94"/>
                  <a:pt x="232" y="95"/>
                </a:cubicBezTo>
                <a:cubicBezTo>
                  <a:pt x="234" y="95"/>
                  <a:pt x="235" y="95"/>
                  <a:pt x="235" y="93"/>
                </a:cubicBezTo>
                <a:cubicBezTo>
                  <a:pt x="235" y="90"/>
                  <a:pt x="235" y="87"/>
                  <a:pt x="235" y="84"/>
                </a:cubicBezTo>
                <a:close/>
                <a:moveTo>
                  <a:pt x="89" y="80"/>
                </a:moveTo>
                <a:cubicBezTo>
                  <a:pt x="91" y="77"/>
                  <a:pt x="91" y="75"/>
                  <a:pt x="91" y="73"/>
                </a:cubicBezTo>
                <a:cubicBezTo>
                  <a:pt x="89" y="75"/>
                  <a:pt x="88" y="76"/>
                  <a:pt x="87" y="78"/>
                </a:cubicBezTo>
                <a:cubicBezTo>
                  <a:pt x="88" y="79"/>
                  <a:pt x="88" y="79"/>
                  <a:pt x="89" y="80"/>
                </a:cubicBezTo>
                <a:close/>
                <a:moveTo>
                  <a:pt x="150" y="65"/>
                </a:moveTo>
                <a:cubicBezTo>
                  <a:pt x="150" y="64"/>
                  <a:pt x="149" y="64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8" y="63"/>
                  <a:pt x="147" y="63"/>
                  <a:pt x="145" y="63"/>
                </a:cubicBezTo>
                <a:cubicBezTo>
                  <a:pt x="146" y="64"/>
                  <a:pt x="146" y="65"/>
                  <a:pt x="146" y="66"/>
                </a:cubicBezTo>
                <a:cubicBezTo>
                  <a:pt x="147" y="65"/>
                  <a:pt x="149" y="65"/>
                  <a:pt x="150" y="65"/>
                </a:cubicBezTo>
                <a:close/>
                <a:moveTo>
                  <a:pt x="213" y="47"/>
                </a:moveTo>
                <a:cubicBezTo>
                  <a:pt x="213" y="47"/>
                  <a:pt x="213" y="47"/>
                  <a:pt x="213" y="47"/>
                </a:cubicBezTo>
                <a:cubicBezTo>
                  <a:pt x="214" y="47"/>
                  <a:pt x="216" y="47"/>
                  <a:pt x="217" y="47"/>
                </a:cubicBezTo>
                <a:cubicBezTo>
                  <a:pt x="217" y="47"/>
                  <a:pt x="218" y="47"/>
                  <a:pt x="218" y="47"/>
                </a:cubicBezTo>
                <a:cubicBezTo>
                  <a:pt x="219" y="48"/>
                  <a:pt x="220" y="48"/>
                  <a:pt x="221" y="47"/>
                </a:cubicBezTo>
                <a:cubicBezTo>
                  <a:pt x="221" y="47"/>
                  <a:pt x="222" y="47"/>
                  <a:pt x="222" y="47"/>
                </a:cubicBezTo>
                <a:cubicBezTo>
                  <a:pt x="223" y="47"/>
                  <a:pt x="223" y="47"/>
                  <a:pt x="224" y="47"/>
                </a:cubicBezTo>
                <a:cubicBezTo>
                  <a:pt x="225" y="47"/>
                  <a:pt x="225" y="47"/>
                  <a:pt x="225" y="46"/>
                </a:cubicBezTo>
                <a:cubicBezTo>
                  <a:pt x="221" y="46"/>
                  <a:pt x="217" y="47"/>
                  <a:pt x="213" y="47"/>
                </a:cubicBezTo>
                <a:close/>
                <a:moveTo>
                  <a:pt x="80" y="81"/>
                </a:moveTo>
                <a:cubicBezTo>
                  <a:pt x="81" y="81"/>
                  <a:pt x="82" y="81"/>
                  <a:pt x="82" y="81"/>
                </a:cubicBezTo>
                <a:cubicBezTo>
                  <a:pt x="83" y="80"/>
                  <a:pt x="84" y="79"/>
                  <a:pt x="84" y="78"/>
                </a:cubicBezTo>
                <a:cubicBezTo>
                  <a:pt x="84" y="77"/>
                  <a:pt x="83" y="77"/>
                  <a:pt x="83" y="76"/>
                </a:cubicBezTo>
                <a:cubicBezTo>
                  <a:pt x="82" y="78"/>
                  <a:pt x="81" y="79"/>
                  <a:pt x="80" y="81"/>
                </a:cubicBezTo>
                <a:close/>
                <a:moveTo>
                  <a:pt x="74" y="49"/>
                </a:moveTo>
                <a:cubicBezTo>
                  <a:pt x="74" y="51"/>
                  <a:pt x="74" y="53"/>
                  <a:pt x="74" y="55"/>
                </a:cubicBezTo>
                <a:cubicBezTo>
                  <a:pt x="74" y="55"/>
                  <a:pt x="74" y="55"/>
                  <a:pt x="74" y="56"/>
                </a:cubicBezTo>
                <a:cubicBezTo>
                  <a:pt x="75" y="55"/>
                  <a:pt x="76" y="54"/>
                  <a:pt x="77" y="52"/>
                </a:cubicBezTo>
                <a:cubicBezTo>
                  <a:pt x="75" y="52"/>
                  <a:pt x="75" y="51"/>
                  <a:pt x="74" y="49"/>
                </a:cubicBezTo>
                <a:close/>
                <a:moveTo>
                  <a:pt x="166" y="67"/>
                </a:moveTo>
                <a:cubicBezTo>
                  <a:pt x="166" y="67"/>
                  <a:pt x="166" y="67"/>
                  <a:pt x="166" y="67"/>
                </a:cubicBezTo>
                <a:cubicBezTo>
                  <a:pt x="167" y="67"/>
                  <a:pt x="168" y="68"/>
                  <a:pt x="169" y="68"/>
                </a:cubicBezTo>
                <a:cubicBezTo>
                  <a:pt x="169" y="68"/>
                  <a:pt x="169" y="67"/>
                  <a:pt x="169" y="67"/>
                </a:cubicBezTo>
                <a:cubicBezTo>
                  <a:pt x="170" y="66"/>
                  <a:pt x="171" y="65"/>
                  <a:pt x="171" y="64"/>
                </a:cubicBezTo>
                <a:cubicBezTo>
                  <a:pt x="170" y="64"/>
                  <a:pt x="169" y="64"/>
                  <a:pt x="168" y="65"/>
                </a:cubicBezTo>
                <a:cubicBezTo>
                  <a:pt x="167" y="66"/>
                  <a:pt x="167" y="66"/>
                  <a:pt x="166" y="67"/>
                </a:cubicBezTo>
                <a:close/>
                <a:moveTo>
                  <a:pt x="31" y="86"/>
                </a:moveTo>
                <a:cubicBezTo>
                  <a:pt x="32" y="86"/>
                  <a:pt x="35" y="83"/>
                  <a:pt x="36" y="81"/>
                </a:cubicBezTo>
                <a:cubicBezTo>
                  <a:pt x="36" y="81"/>
                  <a:pt x="35" y="80"/>
                  <a:pt x="35" y="80"/>
                </a:cubicBezTo>
                <a:cubicBezTo>
                  <a:pt x="33" y="82"/>
                  <a:pt x="32" y="84"/>
                  <a:pt x="31" y="86"/>
                </a:cubicBezTo>
                <a:close/>
                <a:moveTo>
                  <a:pt x="78" y="70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6" y="73"/>
                  <a:pt x="75" y="74"/>
                  <a:pt x="74" y="76"/>
                </a:cubicBezTo>
                <a:cubicBezTo>
                  <a:pt x="74" y="77"/>
                  <a:pt x="74" y="78"/>
                  <a:pt x="74" y="79"/>
                </a:cubicBezTo>
                <a:cubicBezTo>
                  <a:pt x="76" y="76"/>
                  <a:pt x="77" y="73"/>
                  <a:pt x="78" y="70"/>
                </a:cubicBezTo>
                <a:close/>
                <a:moveTo>
                  <a:pt x="119" y="65"/>
                </a:moveTo>
                <a:cubicBezTo>
                  <a:pt x="121" y="66"/>
                  <a:pt x="122" y="65"/>
                  <a:pt x="123" y="64"/>
                </a:cubicBezTo>
                <a:cubicBezTo>
                  <a:pt x="123" y="63"/>
                  <a:pt x="124" y="63"/>
                  <a:pt x="123" y="62"/>
                </a:cubicBezTo>
                <a:cubicBezTo>
                  <a:pt x="123" y="62"/>
                  <a:pt x="122" y="62"/>
                  <a:pt x="122" y="62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0" y="63"/>
                  <a:pt x="120" y="64"/>
                  <a:pt x="119" y="65"/>
                </a:cubicBezTo>
                <a:close/>
                <a:moveTo>
                  <a:pt x="100" y="84"/>
                </a:moveTo>
                <a:cubicBezTo>
                  <a:pt x="101" y="85"/>
                  <a:pt x="104" y="85"/>
                  <a:pt x="105" y="84"/>
                </a:cubicBezTo>
                <a:cubicBezTo>
                  <a:pt x="104" y="83"/>
                  <a:pt x="103" y="83"/>
                  <a:pt x="103" y="82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3"/>
                  <a:pt x="100" y="83"/>
                  <a:pt x="100" y="84"/>
                </a:cubicBezTo>
                <a:close/>
                <a:moveTo>
                  <a:pt x="41" y="92"/>
                </a:moveTo>
                <a:cubicBezTo>
                  <a:pt x="42" y="93"/>
                  <a:pt x="43" y="94"/>
                  <a:pt x="44" y="95"/>
                </a:cubicBezTo>
                <a:cubicBezTo>
                  <a:pt x="45" y="94"/>
                  <a:pt x="45" y="93"/>
                  <a:pt x="45" y="93"/>
                </a:cubicBezTo>
                <a:cubicBezTo>
                  <a:pt x="44" y="92"/>
                  <a:pt x="43" y="91"/>
                  <a:pt x="42" y="90"/>
                </a:cubicBezTo>
                <a:cubicBezTo>
                  <a:pt x="42" y="91"/>
                  <a:pt x="41" y="91"/>
                  <a:pt x="41" y="92"/>
                </a:cubicBezTo>
                <a:close/>
                <a:moveTo>
                  <a:pt x="179" y="48"/>
                </a:moveTo>
                <a:cubicBezTo>
                  <a:pt x="181" y="48"/>
                  <a:pt x="182" y="48"/>
                  <a:pt x="184" y="48"/>
                </a:cubicBezTo>
                <a:cubicBezTo>
                  <a:pt x="186" y="48"/>
                  <a:pt x="189" y="48"/>
                  <a:pt x="191" y="48"/>
                </a:cubicBezTo>
                <a:cubicBezTo>
                  <a:pt x="192" y="48"/>
                  <a:pt x="192" y="48"/>
                  <a:pt x="192" y="47"/>
                </a:cubicBezTo>
                <a:cubicBezTo>
                  <a:pt x="188" y="47"/>
                  <a:pt x="183" y="47"/>
                  <a:pt x="179" y="48"/>
                </a:cubicBezTo>
                <a:close/>
                <a:moveTo>
                  <a:pt x="52" y="86"/>
                </a:moveTo>
                <a:cubicBezTo>
                  <a:pt x="52" y="87"/>
                  <a:pt x="51" y="88"/>
                  <a:pt x="51" y="89"/>
                </a:cubicBezTo>
                <a:cubicBezTo>
                  <a:pt x="50" y="90"/>
                  <a:pt x="50" y="90"/>
                  <a:pt x="51" y="91"/>
                </a:cubicBezTo>
                <a:cubicBezTo>
                  <a:pt x="52" y="90"/>
                  <a:pt x="53" y="89"/>
                  <a:pt x="54" y="87"/>
                </a:cubicBezTo>
                <a:cubicBezTo>
                  <a:pt x="53" y="87"/>
                  <a:pt x="53" y="86"/>
                  <a:pt x="52" y="86"/>
                </a:cubicBezTo>
                <a:close/>
                <a:moveTo>
                  <a:pt x="41" y="45"/>
                </a:moveTo>
                <a:cubicBezTo>
                  <a:pt x="43" y="43"/>
                  <a:pt x="45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4" y="40"/>
                  <a:pt x="42" y="42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52" y="29"/>
                </a:moveTo>
                <a:cubicBezTo>
                  <a:pt x="52" y="29"/>
                  <a:pt x="52" y="29"/>
                  <a:pt x="52" y="29"/>
                </a:cubicBezTo>
                <a:cubicBezTo>
                  <a:pt x="54" y="27"/>
                  <a:pt x="55" y="25"/>
                  <a:pt x="56" y="23"/>
                </a:cubicBezTo>
                <a:cubicBezTo>
                  <a:pt x="55" y="23"/>
                  <a:pt x="54" y="24"/>
                  <a:pt x="53" y="25"/>
                </a:cubicBezTo>
                <a:cubicBezTo>
                  <a:pt x="53" y="26"/>
                  <a:pt x="52" y="28"/>
                  <a:pt x="52" y="29"/>
                </a:cubicBezTo>
                <a:close/>
                <a:moveTo>
                  <a:pt x="164" y="73"/>
                </a:moveTo>
                <a:cubicBezTo>
                  <a:pt x="165" y="73"/>
                  <a:pt x="166" y="73"/>
                  <a:pt x="167" y="72"/>
                </a:cubicBezTo>
                <a:cubicBezTo>
                  <a:pt x="167" y="72"/>
                  <a:pt x="167" y="71"/>
                  <a:pt x="168" y="70"/>
                </a:cubicBezTo>
                <a:cubicBezTo>
                  <a:pt x="167" y="70"/>
                  <a:pt x="166" y="70"/>
                  <a:pt x="165" y="70"/>
                </a:cubicBezTo>
                <a:cubicBezTo>
                  <a:pt x="165" y="71"/>
                  <a:pt x="164" y="72"/>
                  <a:pt x="164" y="73"/>
                </a:cubicBezTo>
                <a:close/>
                <a:moveTo>
                  <a:pt x="71" y="26"/>
                </a:moveTo>
                <a:cubicBezTo>
                  <a:pt x="72" y="23"/>
                  <a:pt x="71" y="21"/>
                  <a:pt x="70" y="18"/>
                </a:cubicBezTo>
                <a:cubicBezTo>
                  <a:pt x="70" y="19"/>
                  <a:pt x="70" y="20"/>
                  <a:pt x="70" y="21"/>
                </a:cubicBezTo>
                <a:cubicBezTo>
                  <a:pt x="70" y="23"/>
                  <a:pt x="71" y="24"/>
                  <a:pt x="71" y="26"/>
                </a:cubicBezTo>
                <a:close/>
                <a:moveTo>
                  <a:pt x="51" y="60"/>
                </a:moveTo>
                <a:cubicBezTo>
                  <a:pt x="50" y="62"/>
                  <a:pt x="50" y="64"/>
                  <a:pt x="50" y="66"/>
                </a:cubicBezTo>
                <a:cubicBezTo>
                  <a:pt x="51" y="65"/>
                  <a:pt x="51" y="64"/>
                  <a:pt x="52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2"/>
                  <a:pt x="51" y="61"/>
                  <a:pt x="51" y="60"/>
                </a:cubicBezTo>
                <a:close/>
                <a:moveTo>
                  <a:pt x="141" y="59"/>
                </a:moveTo>
                <a:cubicBezTo>
                  <a:pt x="141" y="59"/>
                  <a:pt x="141" y="59"/>
                  <a:pt x="141" y="59"/>
                </a:cubicBezTo>
                <a:cubicBezTo>
                  <a:pt x="139" y="59"/>
                  <a:pt x="137" y="58"/>
                  <a:pt x="135" y="58"/>
                </a:cubicBezTo>
                <a:cubicBezTo>
                  <a:pt x="134" y="58"/>
                  <a:pt x="134" y="59"/>
                  <a:pt x="134" y="59"/>
                </a:cubicBezTo>
                <a:cubicBezTo>
                  <a:pt x="136" y="59"/>
                  <a:pt x="138" y="60"/>
                  <a:pt x="141" y="60"/>
                </a:cubicBezTo>
                <a:cubicBezTo>
                  <a:pt x="141" y="60"/>
                  <a:pt x="141" y="60"/>
                  <a:pt x="141" y="59"/>
                </a:cubicBezTo>
                <a:close/>
                <a:moveTo>
                  <a:pt x="137" y="73"/>
                </a:moveTo>
                <a:cubicBezTo>
                  <a:pt x="138" y="72"/>
                  <a:pt x="138" y="71"/>
                  <a:pt x="139" y="69"/>
                </a:cubicBezTo>
                <a:cubicBezTo>
                  <a:pt x="136" y="69"/>
                  <a:pt x="136" y="69"/>
                  <a:pt x="135" y="71"/>
                </a:cubicBezTo>
                <a:cubicBezTo>
                  <a:pt x="136" y="71"/>
                  <a:pt x="136" y="72"/>
                  <a:pt x="137" y="73"/>
                </a:cubicBezTo>
                <a:close/>
                <a:moveTo>
                  <a:pt x="104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2" y="59"/>
                  <a:pt x="102" y="60"/>
                  <a:pt x="101" y="62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7"/>
                </a:cubicBezTo>
                <a:close/>
                <a:moveTo>
                  <a:pt x="49" y="82"/>
                </a:moveTo>
                <a:cubicBezTo>
                  <a:pt x="49" y="83"/>
                  <a:pt x="49" y="83"/>
                  <a:pt x="48" y="86"/>
                </a:cubicBezTo>
                <a:cubicBezTo>
                  <a:pt x="48" y="87"/>
                  <a:pt x="48" y="87"/>
                  <a:pt x="48" y="87"/>
                </a:cubicBezTo>
                <a:cubicBezTo>
                  <a:pt x="49" y="87"/>
                  <a:pt x="49" y="87"/>
                  <a:pt x="49" y="88"/>
                </a:cubicBezTo>
                <a:cubicBezTo>
                  <a:pt x="49" y="86"/>
                  <a:pt x="50" y="85"/>
                  <a:pt x="51" y="84"/>
                </a:cubicBezTo>
                <a:cubicBezTo>
                  <a:pt x="50" y="83"/>
                  <a:pt x="50" y="83"/>
                  <a:pt x="49" y="82"/>
                </a:cubicBezTo>
                <a:close/>
                <a:moveTo>
                  <a:pt x="60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10"/>
                  <a:pt x="59" y="108"/>
                  <a:pt x="57" y="106"/>
                </a:cubicBezTo>
                <a:cubicBezTo>
                  <a:pt x="57" y="107"/>
                  <a:pt x="57" y="108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10"/>
                  <a:pt x="59" y="111"/>
                  <a:pt x="60" y="112"/>
                </a:cubicBezTo>
                <a:close/>
                <a:moveTo>
                  <a:pt x="70" y="86"/>
                </a:moveTo>
                <a:cubicBezTo>
                  <a:pt x="72" y="85"/>
                  <a:pt x="72" y="85"/>
                  <a:pt x="72" y="84"/>
                </a:cubicBezTo>
                <a:cubicBezTo>
                  <a:pt x="72" y="83"/>
                  <a:pt x="72" y="82"/>
                  <a:pt x="72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0" y="82"/>
                  <a:pt x="69" y="84"/>
                  <a:pt x="70" y="86"/>
                </a:cubicBezTo>
                <a:close/>
                <a:moveTo>
                  <a:pt x="112" y="74"/>
                </a:moveTo>
                <a:cubicBezTo>
                  <a:pt x="112" y="73"/>
                  <a:pt x="112" y="73"/>
                  <a:pt x="111" y="73"/>
                </a:cubicBezTo>
                <a:cubicBezTo>
                  <a:pt x="110" y="73"/>
                  <a:pt x="109" y="74"/>
                  <a:pt x="108" y="74"/>
                </a:cubicBezTo>
                <a:cubicBezTo>
                  <a:pt x="108" y="75"/>
                  <a:pt x="109" y="76"/>
                  <a:pt x="109" y="76"/>
                </a:cubicBezTo>
                <a:cubicBezTo>
                  <a:pt x="109" y="76"/>
                  <a:pt x="109" y="77"/>
                  <a:pt x="110" y="77"/>
                </a:cubicBezTo>
                <a:cubicBezTo>
                  <a:pt x="110" y="76"/>
                  <a:pt x="111" y="75"/>
                  <a:pt x="112" y="74"/>
                </a:cubicBezTo>
                <a:close/>
                <a:moveTo>
                  <a:pt x="196" y="75"/>
                </a:moveTo>
                <a:cubicBezTo>
                  <a:pt x="195" y="76"/>
                  <a:pt x="195" y="78"/>
                  <a:pt x="194" y="79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6" y="78"/>
                  <a:pt x="197" y="77"/>
                  <a:pt x="197" y="77"/>
                </a:cubicBezTo>
                <a:cubicBezTo>
                  <a:pt x="197" y="76"/>
                  <a:pt x="198" y="76"/>
                  <a:pt x="198" y="76"/>
                </a:cubicBezTo>
                <a:cubicBezTo>
                  <a:pt x="198" y="75"/>
                  <a:pt x="197" y="75"/>
                  <a:pt x="197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96" y="82"/>
                </a:moveTo>
                <a:cubicBezTo>
                  <a:pt x="94" y="82"/>
                  <a:pt x="93" y="82"/>
                  <a:pt x="92" y="84"/>
                </a:cubicBezTo>
                <a:cubicBezTo>
                  <a:pt x="93" y="84"/>
                  <a:pt x="93" y="84"/>
                  <a:pt x="94" y="84"/>
                </a:cubicBezTo>
                <a:cubicBezTo>
                  <a:pt x="94" y="84"/>
                  <a:pt x="95" y="84"/>
                  <a:pt x="95" y="84"/>
                </a:cubicBezTo>
                <a:cubicBezTo>
                  <a:pt x="95" y="83"/>
                  <a:pt x="96" y="83"/>
                  <a:pt x="96" y="82"/>
                </a:cubicBezTo>
                <a:close/>
                <a:moveTo>
                  <a:pt x="14" y="69"/>
                </a:moveTo>
                <a:cubicBezTo>
                  <a:pt x="12" y="69"/>
                  <a:pt x="12" y="71"/>
                  <a:pt x="11" y="72"/>
                </a:cubicBezTo>
                <a:cubicBezTo>
                  <a:pt x="10" y="73"/>
                  <a:pt x="10" y="74"/>
                  <a:pt x="11" y="75"/>
                </a:cubicBezTo>
                <a:cubicBezTo>
                  <a:pt x="12" y="73"/>
                  <a:pt x="13" y="71"/>
                  <a:pt x="14" y="69"/>
                </a:cubicBezTo>
                <a:close/>
                <a:moveTo>
                  <a:pt x="131" y="54"/>
                </a:moveTo>
                <a:cubicBezTo>
                  <a:pt x="131" y="54"/>
                  <a:pt x="131" y="54"/>
                  <a:pt x="131" y="54"/>
                </a:cubicBezTo>
                <a:cubicBezTo>
                  <a:pt x="129" y="54"/>
                  <a:pt x="128" y="54"/>
                  <a:pt x="127" y="54"/>
                </a:cubicBezTo>
                <a:cubicBezTo>
                  <a:pt x="126" y="54"/>
                  <a:pt x="126" y="54"/>
                  <a:pt x="126" y="55"/>
                </a:cubicBezTo>
                <a:cubicBezTo>
                  <a:pt x="126" y="55"/>
                  <a:pt x="127" y="55"/>
                  <a:pt x="127" y="55"/>
                </a:cubicBezTo>
                <a:cubicBezTo>
                  <a:pt x="128" y="55"/>
                  <a:pt x="128" y="55"/>
                  <a:pt x="129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0" y="54"/>
                  <a:pt x="131" y="54"/>
                  <a:pt x="131" y="54"/>
                </a:cubicBezTo>
                <a:close/>
                <a:moveTo>
                  <a:pt x="46" y="71"/>
                </a:moveTo>
                <a:cubicBezTo>
                  <a:pt x="44" y="70"/>
                  <a:pt x="45" y="68"/>
                  <a:pt x="44" y="67"/>
                </a:cubicBezTo>
                <a:cubicBezTo>
                  <a:pt x="43" y="68"/>
                  <a:pt x="43" y="69"/>
                  <a:pt x="42" y="70"/>
                </a:cubicBezTo>
                <a:cubicBezTo>
                  <a:pt x="45" y="71"/>
                  <a:pt x="45" y="71"/>
                  <a:pt x="46" y="71"/>
                </a:cubicBezTo>
                <a:close/>
                <a:moveTo>
                  <a:pt x="98" y="67"/>
                </a:moveTo>
                <a:cubicBezTo>
                  <a:pt x="98" y="68"/>
                  <a:pt x="99" y="69"/>
                  <a:pt x="99" y="70"/>
                </a:cubicBezTo>
                <a:cubicBezTo>
                  <a:pt x="100" y="69"/>
                  <a:pt x="101" y="68"/>
                  <a:pt x="101" y="67"/>
                </a:cubicBezTo>
                <a:cubicBezTo>
                  <a:pt x="100" y="67"/>
                  <a:pt x="99" y="67"/>
                  <a:pt x="98" y="67"/>
                </a:cubicBezTo>
                <a:close/>
                <a:moveTo>
                  <a:pt x="203" y="80"/>
                </a:moveTo>
                <a:cubicBezTo>
                  <a:pt x="203" y="79"/>
                  <a:pt x="204" y="78"/>
                  <a:pt x="204" y="77"/>
                </a:cubicBezTo>
                <a:cubicBezTo>
                  <a:pt x="203" y="76"/>
                  <a:pt x="202" y="76"/>
                  <a:pt x="201" y="76"/>
                </a:cubicBezTo>
                <a:cubicBezTo>
                  <a:pt x="201" y="77"/>
                  <a:pt x="202" y="79"/>
                  <a:pt x="203" y="80"/>
                </a:cubicBezTo>
                <a:close/>
                <a:moveTo>
                  <a:pt x="64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4" y="22"/>
                  <a:pt x="64" y="20"/>
                </a:cubicBezTo>
                <a:cubicBezTo>
                  <a:pt x="64" y="21"/>
                  <a:pt x="63" y="21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4"/>
                  <a:pt x="64" y="25"/>
                  <a:pt x="64" y="27"/>
                </a:cubicBezTo>
                <a:close/>
                <a:moveTo>
                  <a:pt x="166" y="79"/>
                </a:moveTo>
                <a:cubicBezTo>
                  <a:pt x="167" y="78"/>
                  <a:pt x="170" y="76"/>
                  <a:pt x="170" y="75"/>
                </a:cubicBezTo>
                <a:cubicBezTo>
                  <a:pt x="170" y="75"/>
                  <a:pt x="169" y="75"/>
                  <a:pt x="169" y="75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6"/>
                  <a:pt x="167" y="77"/>
                  <a:pt x="166" y="79"/>
                </a:cubicBezTo>
                <a:close/>
                <a:moveTo>
                  <a:pt x="39" y="78"/>
                </a:moveTo>
                <a:cubicBezTo>
                  <a:pt x="39" y="77"/>
                  <a:pt x="38" y="76"/>
                  <a:pt x="38" y="75"/>
                </a:cubicBezTo>
                <a:cubicBezTo>
                  <a:pt x="37" y="76"/>
                  <a:pt x="37" y="77"/>
                  <a:pt x="36" y="77"/>
                </a:cubicBezTo>
                <a:cubicBezTo>
                  <a:pt x="37" y="78"/>
                  <a:pt x="37" y="79"/>
                  <a:pt x="38" y="79"/>
                </a:cubicBezTo>
                <a:cubicBezTo>
                  <a:pt x="38" y="79"/>
                  <a:pt x="39" y="78"/>
                  <a:pt x="39" y="78"/>
                </a:cubicBezTo>
                <a:close/>
                <a:moveTo>
                  <a:pt x="82" y="70"/>
                </a:moveTo>
                <a:cubicBezTo>
                  <a:pt x="83" y="68"/>
                  <a:pt x="84" y="67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6"/>
                  <a:pt x="82" y="67"/>
                  <a:pt x="82" y="68"/>
                </a:cubicBezTo>
                <a:cubicBezTo>
                  <a:pt x="82" y="68"/>
                  <a:pt x="82" y="69"/>
                  <a:pt x="82" y="70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9" y="61"/>
                  <a:pt x="20" y="60"/>
                  <a:pt x="21" y="59"/>
                </a:cubicBezTo>
                <a:cubicBezTo>
                  <a:pt x="22" y="57"/>
                  <a:pt x="23" y="56"/>
                  <a:pt x="24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2" y="56"/>
                  <a:pt x="20" y="58"/>
                  <a:pt x="18" y="61"/>
                </a:cubicBezTo>
                <a:close/>
                <a:moveTo>
                  <a:pt x="232" y="74"/>
                </a:moveTo>
                <a:cubicBezTo>
                  <a:pt x="231" y="78"/>
                  <a:pt x="231" y="82"/>
                  <a:pt x="231" y="86"/>
                </a:cubicBezTo>
                <a:cubicBezTo>
                  <a:pt x="231" y="86"/>
                  <a:pt x="231" y="86"/>
                  <a:pt x="231" y="87"/>
                </a:cubicBezTo>
                <a:cubicBezTo>
                  <a:pt x="231" y="86"/>
                  <a:pt x="232" y="76"/>
                  <a:pt x="232" y="74"/>
                </a:cubicBezTo>
                <a:close/>
                <a:moveTo>
                  <a:pt x="224" y="92"/>
                </a:moveTo>
                <a:cubicBezTo>
                  <a:pt x="222" y="91"/>
                  <a:pt x="215" y="90"/>
                  <a:pt x="214" y="90"/>
                </a:cubicBezTo>
                <a:cubicBezTo>
                  <a:pt x="214" y="90"/>
                  <a:pt x="214" y="90"/>
                  <a:pt x="215" y="90"/>
                </a:cubicBezTo>
                <a:cubicBezTo>
                  <a:pt x="218" y="91"/>
                  <a:pt x="221" y="91"/>
                  <a:pt x="224" y="92"/>
                </a:cubicBezTo>
                <a:close/>
                <a:moveTo>
                  <a:pt x="69" y="114"/>
                </a:moveTo>
                <a:cubicBezTo>
                  <a:pt x="69" y="114"/>
                  <a:pt x="69" y="114"/>
                  <a:pt x="70" y="114"/>
                </a:cubicBezTo>
                <a:cubicBezTo>
                  <a:pt x="70" y="112"/>
                  <a:pt x="69" y="110"/>
                  <a:pt x="69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9" y="107"/>
                  <a:pt x="68" y="108"/>
                </a:cubicBezTo>
                <a:cubicBezTo>
                  <a:pt x="69" y="110"/>
                  <a:pt x="69" y="112"/>
                  <a:pt x="69" y="114"/>
                </a:cubicBezTo>
                <a:close/>
                <a:moveTo>
                  <a:pt x="99" y="75"/>
                </a:moveTo>
                <a:cubicBezTo>
                  <a:pt x="97" y="77"/>
                  <a:pt x="96" y="78"/>
                  <a:pt x="96" y="79"/>
                </a:cubicBezTo>
                <a:cubicBezTo>
                  <a:pt x="97" y="79"/>
                  <a:pt x="97" y="79"/>
                  <a:pt x="98" y="78"/>
                </a:cubicBezTo>
                <a:cubicBezTo>
                  <a:pt x="98" y="78"/>
                  <a:pt x="99" y="77"/>
                  <a:pt x="99" y="76"/>
                </a:cubicBezTo>
                <a:cubicBezTo>
                  <a:pt x="99" y="76"/>
                  <a:pt x="99" y="76"/>
                  <a:pt x="99" y="75"/>
                </a:cubicBezTo>
                <a:close/>
                <a:moveTo>
                  <a:pt x="114" y="70"/>
                </a:moveTo>
                <a:cubicBezTo>
                  <a:pt x="113" y="69"/>
                  <a:pt x="113" y="69"/>
                  <a:pt x="112" y="68"/>
                </a:cubicBezTo>
                <a:cubicBezTo>
                  <a:pt x="111" y="69"/>
                  <a:pt x="111" y="70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1" y="71"/>
                  <a:pt x="112" y="71"/>
                  <a:pt x="114" y="70"/>
                </a:cubicBezTo>
                <a:close/>
                <a:moveTo>
                  <a:pt x="39" y="94"/>
                </a:moveTo>
                <a:cubicBezTo>
                  <a:pt x="39" y="94"/>
                  <a:pt x="39" y="94"/>
                  <a:pt x="39" y="94"/>
                </a:cubicBezTo>
                <a:cubicBezTo>
                  <a:pt x="40" y="95"/>
                  <a:pt x="41" y="96"/>
                  <a:pt x="42" y="98"/>
                </a:cubicBezTo>
                <a:cubicBezTo>
                  <a:pt x="43" y="97"/>
                  <a:pt x="43" y="97"/>
                  <a:pt x="43" y="97"/>
                </a:cubicBezTo>
                <a:cubicBezTo>
                  <a:pt x="42" y="96"/>
                  <a:pt x="41" y="95"/>
                  <a:pt x="39" y="94"/>
                </a:cubicBezTo>
                <a:cubicBezTo>
                  <a:pt x="39" y="94"/>
                  <a:pt x="39" y="94"/>
                  <a:pt x="39" y="94"/>
                </a:cubicBezTo>
                <a:close/>
                <a:moveTo>
                  <a:pt x="173" y="56"/>
                </a:moveTo>
                <a:cubicBezTo>
                  <a:pt x="172" y="56"/>
                  <a:pt x="170" y="55"/>
                  <a:pt x="169" y="56"/>
                </a:cubicBezTo>
                <a:cubicBezTo>
                  <a:pt x="170" y="56"/>
                  <a:pt x="170" y="57"/>
                  <a:pt x="170" y="57"/>
                </a:cubicBezTo>
                <a:cubicBezTo>
                  <a:pt x="171" y="58"/>
                  <a:pt x="171" y="58"/>
                  <a:pt x="172" y="57"/>
                </a:cubicBezTo>
                <a:cubicBezTo>
                  <a:pt x="172" y="57"/>
                  <a:pt x="172" y="57"/>
                  <a:pt x="173" y="56"/>
                </a:cubicBezTo>
                <a:close/>
                <a:moveTo>
                  <a:pt x="69" y="61"/>
                </a:moveTo>
                <a:cubicBezTo>
                  <a:pt x="69" y="62"/>
                  <a:pt x="69" y="64"/>
                  <a:pt x="69" y="66"/>
                </a:cubicBezTo>
                <a:cubicBezTo>
                  <a:pt x="71" y="63"/>
                  <a:pt x="71" y="62"/>
                  <a:pt x="69" y="61"/>
                </a:cubicBezTo>
                <a:close/>
                <a:moveTo>
                  <a:pt x="59" y="83"/>
                </a:move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5"/>
                  <a:pt x="57" y="87"/>
                </a:cubicBezTo>
                <a:cubicBezTo>
                  <a:pt x="57" y="87"/>
                  <a:pt x="57" y="87"/>
                  <a:pt x="58" y="88"/>
                </a:cubicBezTo>
                <a:cubicBezTo>
                  <a:pt x="58" y="86"/>
                  <a:pt x="59" y="84"/>
                  <a:pt x="59" y="83"/>
                </a:cubicBezTo>
                <a:close/>
                <a:moveTo>
                  <a:pt x="174" y="71"/>
                </a:moveTo>
                <a:cubicBezTo>
                  <a:pt x="174" y="71"/>
                  <a:pt x="174" y="71"/>
                  <a:pt x="174" y="71"/>
                </a:cubicBezTo>
                <a:cubicBezTo>
                  <a:pt x="173" y="71"/>
                  <a:pt x="171" y="71"/>
                  <a:pt x="170" y="70"/>
                </a:cubicBezTo>
                <a:cubicBezTo>
                  <a:pt x="170" y="71"/>
                  <a:pt x="170" y="71"/>
                  <a:pt x="169" y="72"/>
                </a:cubicBezTo>
                <a:cubicBezTo>
                  <a:pt x="171" y="72"/>
                  <a:pt x="173" y="72"/>
                  <a:pt x="174" y="71"/>
                </a:cubicBezTo>
                <a:close/>
                <a:moveTo>
                  <a:pt x="51" y="80"/>
                </a:moveTo>
                <a:cubicBezTo>
                  <a:pt x="51" y="81"/>
                  <a:pt x="52" y="81"/>
                  <a:pt x="52" y="82"/>
                </a:cubicBezTo>
                <a:cubicBezTo>
                  <a:pt x="53" y="80"/>
                  <a:pt x="53" y="79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9"/>
                  <a:pt x="52" y="80"/>
                  <a:pt x="51" y="80"/>
                </a:cubicBezTo>
                <a:close/>
                <a:moveTo>
                  <a:pt x="46" y="79"/>
                </a:moveTo>
                <a:cubicBezTo>
                  <a:pt x="46" y="79"/>
                  <a:pt x="46" y="79"/>
                  <a:pt x="46" y="79"/>
                </a:cubicBezTo>
                <a:cubicBezTo>
                  <a:pt x="45" y="80"/>
                  <a:pt x="45" y="80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6" y="83"/>
                </a:cubicBezTo>
                <a:cubicBezTo>
                  <a:pt x="46" y="82"/>
                  <a:pt x="47" y="80"/>
                  <a:pt x="46" y="79"/>
                </a:cubicBezTo>
                <a:close/>
                <a:moveTo>
                  <a:pt x="31" y="72"/>
                </a:moveTo>
                <a:cubicBezTo>
                  <a:pt x="30" y="74"/>
                  <a:pt x="28" y="76"/>
                  <a:pt x="27" y="78"/>
                </a:cubicBezTo>
                <a:cubicBezTo>
                  <a:pt x="28" y="76"/>
                  <a:pt x="30" y="75"/>
                  <a:pt x="31" y="73"/>
                </a:cubicBezTo>
                <a:cubicBezTo>
                  <a:pt x="32" y="73"/>
                  <a:pt x="32" y="73"/>
                  <a:pt x="31" y="72"/>
                </a:cubicBezTo>
                <a:close/>
                <a:moveTo>
                  <a:pt x="106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6" y="57"/>
                  <a:pt x="106" y="59"/>
                  <a:pt x="107" y="61"/>
                </a:cubicBezTo>
                <a:cubicBezTo>
                  <a:pt x="107" y="60"/>
                  <a:pt x="107" y="60"/>
                  <a:pt x="107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7"/>
                  <a:pt x="106" y="56"/>
                </a:cubicBezTo>
                <a:close/>
                <a:moveTo>
                  <a:pt x="224" y="89"/>
                </a:moveTo>
                <a:cubicBezTo>
                  <a:pt x="225" y="89"/>
                  <a:pt x="226" y="89"/>
                  <a:pt x="227" y="89"/>
                </a:cubicBezTo>
                <a:cubicBezTo>
                  <a:pt x="226" y="88"/>
                  <a:pt x="226" y="87"/>
                  <a:pt x="226" y="86"/>
                </a:cubicBezTo>
                <a:cubicBezTo>
                  <a:pt x="225" y="87"/>
                  <a:pt x="225" y="88"/>
                  <a:pt x="224" y="89"/>
                </a:cubicBezTo>
                <a:close/>
                <a:moveTo>
                  <a:pt x="83" y="83"/>
                </a:moveTo>
                <a:cubicBezTo>
                  <a:pt x="83" y="84"/>
                  <a:pt x="83" y="84"/>
                  <a:pt x="83" y="84"/>
                </a:cubicBezTo>
                <a:cubicBezTo>
                  <a:pt x="84" y="84"/>
                  <a:pt x="86" y="84"/>
                  <a:pt x="87" y="84"/>
                </a:cubicBezTo>
                <a:cubicBezTo>
                  <a:pt x="87" y="84"/>
                  <a:pt x="87" y="83"/>
                  <a:pt x="88" y="83"/>
                </a:cubicBezTo>
                <a:cubicBezTo>
                  <a:pt x="86" y="83"/>
                  <a:pt x="85" y="83"/>
                  <a:pt x="83" y="83"/>
                </a:cubicBezTo>
                <a:close/>
                <a:moveTo>
                  <a:pt x="126" y="75"/>
                </a:moveTo>
                <a:cubicBezTo>
                  <a:pt x="125" y="76"/>
                  <a:pt x="124" y="77"/>
                  <a:pt x="124" y="79"/>
                </a:cubicBezTo>
                <a:cubicBezTo>
                  <a:pt x="125" y="79"/>
                  <a:pt x="126" y="79"/>
                  <a:pt x="126" y="78"/>
                </a:cubicBezTo>
                <a:cubicBezTo>
                  <a:pt x="126" y="77"/>
                  <a:pt x="126" y="76"/>
                  <a:pt x="126" y="75"/>
                </a:cubicBezTo>
                <a:close/>
                <a:moveTo>
                  <a:pt x="120" y="68"/>
                </a:moveTo>
                <a:cubicBezTo>
                  <a:pt x="118" y="67"/>
                  <a:pt x="117" y="68"/>
                  <a:pt x="117" y="70"/>
                </a:cubicBezTo>
                <a:cubicBezTo>
                  <a:pt x="118" y="70"/>
                  <a:pt x="119" y="69"/>
                  <a:pt x="120" y="68"/>
                </a:cubicBezTo>
                <a:close/>
                <a:moveTo>
                  <a:pt x="14" y="73"/>
                </a:moveTo>
                <a:cubicBezTo>
                  <a:pt x="14" y="73"/>
                  <a:pt x="15" y="73"/>
                  <a:pt x="15" y="74"/>
                </a:cubicBezTo>
                <a:cubicBezTo>
                  <a:pt x="16" y="73"/>
                  <a:pt x="17" y="72"/>
                  <a:pt x="17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6" y="71"/>
                  <a:pt x="15" y="72"/>
                  <a:pt x="14" y="73"/>
                </a:cubicBezTo>
                <a:close/>
                <a:moveTo>
                  <a:pt x="143" y="62"/>
                </a:moveTo>
                <a:cubicBezTo>
                  <a:pt x="142" y="62"/>
                  <a:pt x="142" y="62"/>
                  <a:pt x="142" y="62"/>
                </a:cubicBezTo>
                <a:cubicBezTo>
                  <a:pt x="141" y="63"/>
                  <a:pt x="140" y="64"/>
                  <a:pt x="139" y="66"/>
                </a:cubicBezTo>
                <a:cubicBezTo>
                  <a:pt x="140" y="65"/>
                  <a:pt x="141" y="66"/>
                  <a:pt x="141" y="65"/>
                </a:cubicBezTo>
                <a:cubicBezTo>
                  <a:pt x="142" y="64"/>
                  <a:pt x="142" y="63"/>
                  <a:pt x="143" y="62"/>
                </a:cubicBezTo>
                <a:close/>
                <a:moveTo>
                  <a:pt x="184" y="83"/>
                </a:moveTo>
                <a:cubicBezTo>
                  <a:pt x="183" y="84"/>
                  <a:pt x="182" y="84"/>
                  <a:pt x="182" y="85"/>
                </a:cubicBezTo>
                <a:cubicBezTo>
                  <a:pt x="183" y="85"/>
                  <a:pt x="184" y="85"/>
                  <a:pt x="185" y="85"/>
                </a:cubicBezTo>
                <a:cubicBezTo>
                  <a:pt x="185" y="84"/>
                  <a:pt x="184" y="83"/>
                  <a:pt x="184" y="83"/>
                </a:cubicBezTo>
                <a:close/>
                <a:moveTo>
                  <a:pt x="40" y="72"/>
                </a:moveTo>
                <a:cubicBezTo>
                  <a:pt x="40" y="73"/>
                  <a:pt x="40" y="73"/>
                  <a:pt x="40" y="74"/>
                </a:cubicBezTo>
                <a:cubicBezTo>
                  <a:pt x="40" y="74"/>
                  <a:pt x="41" y="75"/>
                  <a:pt x="41" y="76"/>
                </a:cubicBezTo>
                <a:cubicBezTo>
                  <a:pt x="42" y="75"/>
                  <a:pt x="42" y="75"/>
                  <a:pt x="42" y="74"/>
                </a:cubicBezTo>
                <a:cubicBezTo>
                  <a:pt x="42" y="74"/>
                  <a:pt x="41" y="73"/>
                  <a:pt x="40" y="72"/>
                </a:cubicBezTo>
                <a:close/>
                <a:moveTo>
                  <a:pt x="127" y="62"/>
                </a:moveTo>
                <a:cubicBezTo>
                  <a:pt x="126" y="63"/>
                  <a:pt x="126" y="64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8" y="65"/>
                  <a:pt x="128" y="65"/>
                </a:cubicBezTo>
                <a:cubicBezTo>
                  <a:pt x="128" y="64"/>
                  <a:pt x="129" y="64"/>
                  <a:pt x="127" y="62"/>
                </a:cubicBezTo>
                <a:close/>
                <a:moveTo>
                  <a:pt x="158" y="66"/>
                </a:moveTo>
                <a:cubicBezTo>
                  <a:pt x="158" y="66"/>
                  <a:pt x="158" y="66"/>
                  <a:pt x="158" y="67"/>
                </a:cubicBezTo>
                <a:cubicBezTo>
                  <a:pt x="160" y="67"/>
                  <a:pt x="161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1" y="66"/>
                  <a:pt x="160" y="66"/>
                  <a:pt x="158" y="66"/>
                </a:cubicBezTo>
                <a:close/>
                <a:moveTo>
                  <a:pt x="44" y="63"/>
                </a:moveTo>
                <a:cubicBezTo>
                  <a:pt x="44" y="63"/>
                  <a:pt x="44" y="63"/>
                  <a:pt x="43" y="63"/>
                </a:cubicBezTo>
                <a:cubicBezTo>
                  <a:pt x="42" y="65"/>
                  <a:pt x="41" y="66"/>
                  <a:pt x="40" y="67"/>
                </a:cubicBezTo>
                <a:cubicBezTo>
                  <a:pt x="39" y="68"/>
                  <a:pt x="40" y="68"/>
                  <a:pt x="40" y="68"/>
                </a:cubicBezTo>
                <a:cubicBezTo>
                  <a:pt x="41" y="67"/>
                  <a:pt x="43" y="65"/>
                  <a:pt x="44" y="63"/>
                </a:cubicBezTo>
                <a:close/>
                <a:moveTo>
                  <a:pt x="81" y="72"/>
                </a:moveTo>
                <a:cubicBezTo>
                  <a:pt x="81" y="72"/>
                  <a:pt x="80" y="72"/>
                  <a:pt x="80" y="72"/>
                </a:cubicBezTo>
                <a:cubicBezTo>
                  <a:pt x="79" y="74"/>
                  <a:pt x="79" y="76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9" y="76"/>
                  <a:pt x="80" y="74"/>
                  <a:pt x="81" y="73"/>
                </a:cubicBezTo>
                <a:cubicBezTo>
                  <a:pt x="81" y="72"/>
                  <a:pt x="81" y="72"/>
                  <a:pt x="81" y="72"/>
                </a:cubicBezTo>
                <a:close/>
                <a:moveTo>
                  <a:pt x="198" y="54"/>
                </a:moveTo>
                <a:cubicBezTo>
                  <a:pt x="198" y="54"/>
                  <a:pt x="198" y="54"/>
                  <a:pt x="198" y="54"/>
                </a:cubicBezTo>
                <a:cubicBezTo>
                  <a:pt x="198" y="54"/>
                  <a:pt x="197" y="54"/>
                  <a:pt x="196" y="54"/>
                </a:cubicBezTo>
                <a:cubicBezTo>
                  <a:pt x="196" y="54"/>
                  <a:pt x="195" y="53"/>
                  <a:pt x="195" y="53"/>
                </a:cubicBezTo>
                <a:cubicBezTo>
                  <a:pt x="194" y="53"/>
                  <a:pt x="194" y="53"/>
                  <a:pt x="193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5" y="54"/>
                  <a:pt x="197" y="54"/>
                  <a:pt x="198" y="54"/>
                </a:cubicBezTo>
                <a:close/>
                <a:moveTo>
                  <a:pt x="210" y="72"/>
                </a:moveTo>
                <a:cubicBezTo>
                  <a:pt x="209" y="74"/>
                  <a:pt x="208" y="74"/>
                  <a:pt x="209" y="75"/>
                </a:cubicBezTo>
                <a:cubicBezTo>
                  <a:pt x="211" y="74"/>
                  <a:pt x="211" y="74"/>
                  <a:pt x="210" y="72"/>
                </a:cubicBezTo>
                <a:close/>
                <a:moveTo>
                  <a:pt x="41" y="81"/>
                </a:moveTo>
                <a:cubicBezTo>
                  <a:pt x="41" y="81"/>
                  <a:pt x="41" y="80"/>
                  <a:pt x="41" y="80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2"/>
                  <a:pt x="40" y="82"/>
                  <a:pt x="40" y="83"/>
                </a:cubicBezTo>
                <a:cubicBezTo>
                  <a:pt x="41" y="82"/>
                  <a:pt x="41" y="82"/>
                  <a:pt x="41" y="81"/>
                </a:cubicBezTo>
                <a:close/>
                <a:moveTo>
                  <a:pt x="214" y="64"/>
                </a:moveTo>
                <a:cubicBezTo>
                  <a:pt x="214" y="65"/>
                  <a:pt x="213" y="66"/>
                  <a:pt x="213" y="66"/>
                </a:cubicBezTo>
                <a:cubicBezTo>
                  <a:pt x="213" y="67"/>
                  <a:pt x="214" y="68"/>
                  <a:pt x="214" y="69"/>
                </a:cubicBezTo>
                <a:cubicBezTo>
                  <a:pt x="214" y="68"/>
                  <a:pt x="214" y="66"/>
                  <a:pt x="214" y="64"/>
                </a:cubicBezTo>
                <a:close/>
                <a:moveTo>
                  <a:pt x="146" y="71"/>
                </a:moveTo>
                <a:cubicBezTo>
                  <a:pt x="148" y="70"/>
                  <a:pt x="148" y="69"/>
                  <a:pt x="148" y="68"/>
                </a:cubicBezTo>
                <a:cubicBezTo>
                  <a:pt x="148" y="68"/>
                  <a:pt x="147" y="68"/>
                  <a:pt x="146" y="68"/>
                </a:cubicBezTo>
                <a:cubicBezTo>
                  <a:pt x="146" y="69"/>
                  <a:pt x="146" y="70"/>
                  <a:pt x="146" y="71"/>
                </a:cubicBezTo>
                <a:close/>
                <a:moveTo>
                  <a:pt x="213" y="57"/>
                </a:moveTo>
                <a:cubicBezTo>
                  <a:pt x="212" y="57"/>
                  <a:pt x="211" y="57"/>
                  <a:pt x="210" y="57"/>
                </a:cubicBezTo>
                <a:cubicBezTo>
                  <a:pt x="210" y="58"/>
                  <a:pt x="210" y="59"/>
                  <a:pt x="211" y="60"/>
                </a:cubicBezTo>
                <a:cubicBezTo>
                  <a:pt x="211" y="59"/>
                  <a:pt x="212" y="58"/>
                  <a:pt x="213" y="57"/>
                </a:cubicBezTo>
                <a:close/>
                <a:moveTo>
                  <a:pt x="44" y="85"/>
                </a:moveTo>
                <a:cubicBezTo>
                  <a:pt x="44" y="84"/>
                  <a:pt x="43" y="84"/>
                  <a:pt x="43" y="83"/>
                </a:cubicBezTo>
                <a:cubicBezTo>
                  <a:pt x="42" y="84"/>
                  <a:pt x="42" y="84"/>
                  <a:pt x="42" y="85"/>
                </a:cubicBezTo>
                <a:cubicBezTo>
                  <a:pt x="42" y="85"/>
                  <a:pt x="42" y="86"/>
                  <a:pt x="42" y="86"/>
                </a:cubicBezTo>
                <a:cubicBezTo>
                  <a:pt x="43" y="86"/>
                  <a:pt x="43" y="85"/>
                  <a:pt x="44" y="85"/>
                </a:cubicBezTo>
                <a:close/>
                <a:moveTo>
                  <a:pt x="118" y="63"/>
                </a:moveTo>
                <a:cubicBezTo>
                  <a:pt x="116" y="63"/>
                  <a:pt x="116" y="64"/>
                  <a:pt x="115" y="65"/>
                </a:cubicBezTo>
                <a:cubicBezTo>
                  <a:pt x="115" y="65"/>
                  <a:pt x="116" y="65"/>
                  <a:pt x="117" y="65"/>
                </a:cubicBezTo>
                <a:cubicBezTo>
                  <a:pt x="117" y="64"/>
                  <a:pt x="117" y="63"/>
                  <a:pt x="118" y="63"/>
                </a:cubicBez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8" y="54"/>
                  <a:pt x="120" y="54"/>
                </a:cubicBezTo>
                <a:cubicBezTo>
                  <a:pt x="120" y="54"/>
                  <a:pt x="121" y="54"/>
                  <a:pt x="121" y="54"/>
                </a:cubicBezTo>
                <a:cubicBezTo>
                  <a:pt x="119" y="54"/>
                  <a:pt x="117" y="54"/>
                  <a:pt x="115" y="54"/>
                </a:cubicBezTo>
                <a:close/>
                <a:moveTo>
                  <a:pt x="141" y="54"/>
                </a:moveTo>
                <a:cubicBezTo>
                  <a:pt x="141" y="54"/>
                  <a:pt x="141" y="54"/>
                  <a:pt x="141" y="54"/>
                </a:cubicBezTo>
                <a:cubicBezTo>
                  <a:pt x="140" y="54"/>
                  <a:pt x="139" y="54"/>
                  <a:pt x="137" y="54"/>
                </a:cubicBezTo>
                <a:cubicBezTo>
                  <a:pt x="137" y="54"/>
                  <a:pt x="137" y="54"/>
                  <a:pt x="136" y="55"/>
                </a:cubicBezTo>
                <a:cubicBezTo>
                  <a:pt x="138" y="55"/>
                  <a:pt x="139" y="54"/>
                  <a:pt x="141" y="54"/>
                </a:cubicBezTo>
                <a:close/>
                <a:moveTo>
                  <a:pt x="38" y="90"/>
                </a:moveTo>
                <a:cubicBezTo>
                  <a:pt x="38" y="91"/>
                  <a:pt x="39" y="91"/>
                  <a:pt x="39" y="90"/>
                </a:cubicBezTo>
                <a:cubicBezTo>
                  <a:pt x="40" y="90"/>
                  <a:pt x="40" y="89"/>
                  <a:pt x="41" y="88"/>
                </a:cubicBezTo>
                <a:cubicBezTo>
                  <a:pt x="41" y="88"/>
                  <a:pt x="40" y="88"/>
                  <a:pt x="40" y="87"/>
                </a:cubicBezTo>
                <a:cubicBezTo>
                  <a:pt x="39" y="88"/>
                  <a:pt x="39" y="89"/>
                  <a:pt x="38" y="90"/>
                </a:cubicBezTo>
                <a:close/>
                <a:moveTo>
                  <a:pt x="179" y="82"/>
                </a:moveTo>
                <a:cubicBezTo>
                  <a:pt x="179" y="83"/>
                  <a:pt x="178" y="84"/>
                  <a:pt x="178" y="85"/>
                </a:cubicBezTo>
                <a:cubicBezTo>
                  <a:pt x="179" y="84"/>
                  <a:pt x="180" y="83"/>
                  <a:pt x="181" y="82"/>
                </a:cubicBezTo>
                <a:cubicBezTo>
                  <a:pt x="180" y="82"/>
                  <a:pt x="180" y="82"/>
                  <a:pt x="179" y="82"/>
                </a:cubicBezTo>
                <a:close/>
                <a:moveTo>
                  <a:pt x="34" y="50"/>
                </a:moveTo>
                <a:cubicBezTo>
                  <a:pt x="35" y="50"/>
                  <a:pt x="35" y="51"/>
                  <a:pt x="36" y="52"/>
                </a:cubicBezTo>
                <a:cubicBezTo>
                  <a:pt x="36" y="50"/>
                  <a:pt x="36" y="49"/>
                  <a:pt x="36" y="48"/>
                </a:cubicBezTo>
                <a:cubicBezTo>
                  <a:pt x="35" y="49"/>
                  <a:pt x="35" y="49"/>
                  <a:pt x="34" y="50"/>
                </a:cubicBezTo>
                <a:close/>
                <a:moveTo>
                  <a:pt x="115" y="73"/>
                </a:moveTo>
                <a:cubicBezTo>
                  <a:pt x="114" y="74"/>
                  <a:pt x="113" y="75"/>
                  <a:pt x="113" y="77"/>
                </a:cubicBezTo>
                <a:cubicBezTo>
                  <a:pt x="114" y="76"/>
                  <a:pt x="114" y="75"/>
                  <a:pt x="115" y="74"/>
                </a:cubicBezTo>
                <a:cubicBezTo>
                  <a:pt x="115" y="74"/>
                  <a:pt x="115" y="73"/>
                  <a:pt x="115" y="73"/>
                </a:cubicBezTo>
                <a:close/>
                <a:moveTo>
                  <a:pt x="127" y="84"/>
                </a:moveTo>
                <a:cubicBezTo>
                  <a:pt x="129" y="85"/>
                  <a:pt x="131" y="85"/>
                  <a:pt x="131" y="84"/>
                </a:cubicBezTo>
                <a:cubicBezTo>
                  <a:pt x="130" y="84"/>
                  <a:pt x="129" y="84"/>
                  <a:pt x="128" y="83"/>
                </a:cubicBezTo>
                <a:cubicBezTo>
                  <a:pt x="127" y="84"/>
                  <a:pt x="127" y="84"/>
                  <a:pt x="127" y="84"/>
                </a:cubicBezTo>
                <a:close/>
                <a:moveTo>
                  <a:pt x="71" y="75"/>
                </a:moveTo>
                <a:cubicBezTo>
                  <a:pt x="70" y="76"/>
                  <a:pt x="70" y="78"/>
                  <a:pt x="70" y="79"/>
                </a:cubicBezTo>
                <a:cubicBezTo>
                  <a:pt x="70" y="77"/>
                  <a:pt x="72" y="76"/>
                  <a:pt x="71" y="75"/>
                </a:cubicBezTo>
                <a:close/>
                <a:moveTo>
                  <a:pt x="45" y="90"/>
                </a:move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6" y="88"/>
                  <a:pt x="45" y="87"/>
                </a:cubicBezTo>
                <a:cubicBezTo>
                  <a:pt x="45" y="87"/>
                  <a:pt x="44" y="88"/>
                  <a:pt x="44" y="88"/>
                </a:cubicBezTo>
                <a:cubicBezTo>
                  <a:pt x="44" y="89"/>
                  <a:pt x="45" y="89"/>
                  <a:pt x="45" y="90"/>
                </a:cubicBezTo>
                <a:close/>
                <a:moveTo>
                  <a:pt x="166" y="55"/>
                </a:moveTo>
                <a:cubicBezTo>
                  <a:pt x="166" y="55"/>
                  <a:pt x="166" y="55"/>
                  <a:pt x="166" y="56"/>
                </a:cubicBezTo>
                <a:cubicBezTo>
                  <a:pt x="166" y="56"/>
                  <a:pt x="166" y="57"/>
                  <a:pt x="166" y="58"/>
                </a:cubicBezTo>
                <a:cubicBezTo>
                  <a:pt x="166" y="58"/>
                  <a:pt x="167" y="58"/>
                  <a:pt x="168" y="58"/>
                </a:cubicBezTo>
                <a:cubicBezTo>
                  <a:pt x="167" y="57"/>
                  <a:pt x="166" y="56"/>
                  <a:pt x="166" y="55"/>
                </a:cubicBezTo>
                <a:close/>
                <a:moveTo>
                  <a:pt x="90" y="62"/>
                </a:moveTo>
                <a:cubicBezTo>
                  <a:pt x="90" y="62"/>
                  <a:pt x="90" y="62"/>
                  <a:pt x="90" y="62"/>
                </a:cubicBezTo>
                <a:cubicBezTo>
                  <a:pt x="89" y="63"/>
                  <a:pt x="89" y="63"/>
                  <a:pt x="88" y="64"/>
                </a:cubicBezTo>
                <a:cubicBezTo>
                  <a:pt x="89" y="64"/>
                  <a:pt x="90" y="64"/>
                  <a:pt x="90" y="64"/>
                </a:cubicBezTo>
                <a:cubicBezTo>
                  <a:pt x="90" y="64"/>
                  <a:pt x="90" y="63"/>
                  <a:pt x="90" y="62"/>
                </a:cubicBezTo>
                <a:close/>
                <a:moveTo>
                  <a:pt x="122" y="69"/>
                </a:moveTo>
                <a:cubicBezTo>
                  <a:pt x="123" y="69"/>
                  <a:pt x="124" y="69"/>
                  <a:pt x="125" y="69"/>
                </a:cubicBezTo>
                <a:cubicBezTo>
                  <a:pt x="125" y="68"/>
                  <a:pt x="125" y="68"/>
                  <a:pt x="124" y="68"/>
                </a:cubicBezTo>
                <a:cubicBezTo>
                  <a:pt x="123" y="67"/>
                  <a:pt x="123" y="68"/>
                  <a:pt x="122" y="69"/>
                </a:cubicBezTo>
                <a:close/>
                <a:moveTo>
                  <a:pt x="229" y="46"/>
                </a:moveTo>
                <a:cubicBezTo>
                  <a:pt x="230" y="46"/>
                  <a:pt x="230" y="46"/>
                  <a:pt x="231" y="47"/>
                </a:cubicBezTo>
                <a:cubicBezTo>
                  <a:pt x="231" y="47"/>
                  <a:pt x="231" y="47"/>
                  <a:pt x="231" y="48"/>
                </a:cubicBezTo>
                <a:cubicBezTo>
                  <a:pt x="231" y="48"/>
                  <a:pt x="232" y="48"/>
                  <a:pt x="232" y="48"/>
                </a:cubicBezTo>
                <a:cubicBezTo>
                  <a:pt x="232" y="47"/>
                  <a:pt x="232" y="47"/>
                  <a:pt x="232" y="46"/>
                </a:cubicBezTo>
                <a:cubicBezTo>
                  <a:pt x="231" y="46"/>
                  <a:pt x="230" y="46"/>
                  <a:pt x="229" y="46"/>
                </a:cubicBezTo>
                <a:close/>
                <a:moveTo>
                  <a:pt x="142" y="79"/>
                </a:moveTo>
                <a:cubicBezTo>
                  <a:pt x="143" y="79"/>
                  <a:pt x="144" y="79"/>
                  <a:pt x="144" y="79"/>
                </a:cubicBezTo>
                <a:cubicBezTo>
                  <a:pt x="144" y="79"/>
                  <a:pt x="144" y="78"/>
                  <a:pt x="144" y="77"/>
                </a:cubicBezTo>
                <a:cubicBezTo>
                  <a:pt x="144" y="78"/>
                  <a:pt x="143" y="78"/>
                  <a:pt x="143" y="78"/>
                </a:cubicBezTo>
                <a:cubicBezTo>
                  <a:pt x="143" y="79"/>
                  <a:pt x="143" y="79"/>
                  <a:pt x="142" y="79"/>
                </a:cubicBezTo>
                <a:close/>
                <a:moveTo>
                  <a:pt x="95" y="67"/>
                </a:moveTo>
                <a:cubicBezTo>
                  <a:pt x="93" y="69"/>
                  <a:pt x="93" y="69"/>
                  <a:pt x="93" y="71"/>
                </a:cubicBezTo>
                <a:cubicBezTo>
                  <a:pt x="94" y="69"/>
                  <a:pt x="95" y="68"/>
                  <a:pt x="95" y="67"/>
                </a:cubicBezTo>
                <a:close/>
                <a:moveTo>
                  <a:pt x="163" y="78"/>
                </a:moveTo>
                <a:cubicBezTo>
                  <a:pt x="164" y="78"/>
                  <a:pt x="164" y="77"/>
                  <a:pt x="165" y="76"/>
                </a:cubicBezTo>
                <a:cubicBezTo>
                  <a:pt x="164" y="76"/>
                  <a:pt x="164" y="76"/>
                  <a:pt x="163" y="76"/>
                </a:cubicBezTo>
                <a:cubicBezTo>
                  <a:pt x="163" y="77"/>
                  <a:pt x="163" y="77"/>
                  <a:pt x="163" y="78"/>
                </a:cubicBezTo>
                <a:close/>
                <a:moveTo>
                  <a:pt x="49" y="76"/>
                </a:moveTo>
                <a:cubicBezTo>
                  <a:pt x="49" y="77"/>
                  <a:pt x="49" y="78"/>
                  <a:pt x="49" y="79"/>
                </a:cubicBezTo>
                <a:cubicBezTo>
                  <a:pt x="50" y="78"/>
                  <a:pt x="50" y="77"/>
                  <a:pt x="51" y="77"/>
                </a:cubicBezTo>
                <a:cubicBezTo>
                  <a:pt x="50" y="76"/>
                  <a:pt x="50" y="76"/>
                  <a:pt x="49" y="76"/>
                </a:cubicBezTo>
                <a:close/>
                <a:moveTo>
                  <a:pt x="173" y="66"/>
                </a:moveTo>
                <a:cubicBezTo>
                  <a:pt x="173" y="67"/>
                  <a:pt x="172" y="67"/>
                  <a:pt x="172" y="68"/>
                </a:cubicBezTo>
                <a:cubicBezTo>
                  <a:pt x="173" y="68"/>
                  <a:pt x="173" y="68"/>
                  <a:pt x="174" y="68"/>
                </a:cubicBezTo>
                <a:cubicBezTo>
                  <a:pt x="174" y="67"/>
                  <a:pt x="173" y="67"/>
                  <a:pt x="173" y="66"/>
                </a:cubicBezTo>
                <a:close/>
                <a:moveTo>
                  <a:pt x="206" y="73"/>
                </a:moveTo>
                <a:cubicBezTo>
                  <a:pt x="206" y="72"/>
                  <a:pt x="206" y="71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4" y="72"/>
                  <a:pt x="204" y="72"/>
                  <a:pt x="204" y="73"/>
                </a:cubicBezTo>
                <a:cubicBezTo>
                  <a:pt x="204" y="73"/>
                  <a:pt x="205" y="73"/>
                  <a:pt x="206" y="73"/>
                </a:cubicBezTo>
                <a:close/>
                <a:moveTo>
                  <a:pt x="71" y="47"/>
                </a:moveTo>
                <a:cubicBezTo>
                  <a:pt x="71" y="47"/>
                  <a:pt x="71" y="48"/>
                  <a:pt x="71" y="48"/>
                </a:cubicBezTo>
                <a:cubicBezTo>
                  <a:pt x="71" y="49"/>
                  <a:pt x="71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49"/>
                  <a:pt x="71" y="48"/>
                  <a:pt x="71" y="47"/>
                </a:cubicBezTo>
                <a:close/>
                <a:moveTo>
                  <a:pt x="64" y="58"/>
                </a:moveTo>
                <a:cubicBezTo>
                  <a:pt x="64" y="58"/>
                  <a:pt x="63" y="58"/>
                  <a:pt x="63" y="58"/>
                </a:cubicBezTo>
                <a:cubicBezTo>
                  <a:pt x="64" y="59"/>
                  <a:pt x="64" y="60"/>
                  <a:pt x="65" y="61"/>
                </a:cubicBezTo>
                <a:cubicBezTo>
                  <a:pt x="65" y="60"/>
                  <a:pt x="65" y="60"/>
                  <a:pt x="66" y="59"/>
                </a:cubicBezTo>
                <a:cubicBezTo>
                  <a:pt x="65" y="59"/>
                  <a:pt x="64" y="59"/>
                  <a:pt x="64" y="58"/>
                </a:cubicBezTo>
                <a:close/>
                <a:moveTo>
                  <a:pt x="57" y="19"/>
                </a:moveTo>
                <a:cubicBezTo>
                  <a:pt x="57" y="19"/>
                  <a:pt x="57" y="19"/>
                  <a:pt x="57" y="19"/>
                </a:cubicBezTo>
                <a:cubicBezTo>
                  <a:pt x="58" y="18"/>
                  <a:pt x="59" y="17"/>
                  <a:pt x="59" y="16"/>
                </a:cubicBezTo>
                <a:cubicBezTo>
                  <a:pt x="58" y="17"/>
                  <a:pt x="57" y="18"/>
                  <a:pt x="57" y="19"/>
                </a:cubicBezTo>
                <a:close/>
                <a:moveTo>
                  <a:pt x="115" y="78"/>
                </a:moveTo>
                <a:cubicBezTo>
                  <a:pt x="116" y="78"/>
                  <a:pt x="117" y="78"/>
                  <a:pt x="118" y="78"/>
                </a:cubicBezTo>
                <a:cubicBezTo>
                  <a:pt x="117" y="77"/>
                  <a:pt x="117" y="77"/>
                  <a:pt x="117" y="76"/>
                </a:cubicBezTo>
                <a:cubicBezTo>
                  <a:pt x="116" y="76"/>
                  <a:pt x="116" y="77"/>
                  <a:pt x="115" y="78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72"/>
                  <a:pt x="105" y="72"/>
                  <a:pt x="106" y="72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71"/>
                  <a:pt x="104" y="71"/>
                  <a:pt x="104" y="72"/>
                </a:cubicBezTo>
                <a:close/>
                <a:moveTo>
                  <a:pt x="43" y="79"/>
                </a:moveTo>
                <a:cubicBezTo>
                  <a:pt x="44" y="78"/>
                  <a:pt x="44" y="77"/>
                  <a:pt x="44" y="77"/>
                </a:cubicBezTo>
                <a:cubicBezTo>
                  <a:pt x="44" y="77"/>
                  <a:pt x="44" y="77"/>
                  <a:pt x="44" y="76"/>
                </a:cubicBezTo>
                <a:cubicBezTo>
                  <a:pt x="42" y="78"/>
                  <a:pt x="42" y="78"/>
                  <a:pt x="43" y="79"/>
                </a:cubicBezTo>
                <a:close/>
                <a:moveTo>
                  <a:pt x="51" y="48"/>
                </a:moveTo>
                <a:cubicBezTo>
                  <a:pt x="51" y="49"/>
                  <a:pt x="51" y="50"/>
                  <a:pt x="51" y="51"/>
                </a:cubicBezTo>
                <a:cubicBezTo>
                  <a:pt x="52" y="50"/>
                  <a:pt x="51" y="49"/>
                  <a:pt x="51" y="48"/>
                </a:cubicBezTo>
                <a:close/>
                <a:moveTo>
                  <a:pt x="108" y="69"/>
                </a:moveTo>
                <a:cubicBezTo>
                  <a:pt x="109" y="69"/>
                  <a:pt x="109" y="68"/>
                  <a:pt x="109" y="68"/>
                </a:cubicBezTo>
                <a:cubicBezTo>
                  <a:pt x="109" y="68"/>
                  <a:pt x="108" y="68"/>
                  <a:pt x="108" y="68"/>
                </a:cubicBezTo>
                <a:cubicBezTo>
                  <a:pt x="108" y="68"/>
                  <a:pt x="108" y="69"/>
                  <a:pt x="108" y="69"/>
                </a:cubicBezTo>
                <a:close/>
                <a:moveTo>
                  <a:pt x="198" y="80"/>
                </a:moveTo>
                <a:cubicBezTo>
                  <a:pt x="199" y="80"/>
                  <a:pt x="199" y="80"/>
                  <a:pt x="200" y="80"/>
                </a:cubicBezTo>
                <a:cubicBezTo>
                  <a:pt x="200" y="79"/>
                  <a:pt x="199" y="79"/>
                  <a:pt x="199" y="78"/>
                </a:cubicBezTo>
                <a:cubicBezTo>
                  <a:pt x="199" y="79"/>
                  <a:pt x="198" y="79"/>
                  <a:pt x="198" y="80"/>
                </a:cubicBezTo>
                <a:close/>
                <a:moveTo>
                  <a:pt x="5" y="78"/>
                </a:moveTo>
                <a:cubicBezTo>
                  <a:pt x="5" y="77"/>
                  <a:pt x="6" y="77"/>
                  <a:pt x="6" y="76"/>
                </a:cubicBezTo>
                <a:cubicBezTo>
                  <a:pt x="5" y="76"/>
                  <a:pt x="4" y="77"/>
                  <a:pt x="4" y="77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34" y="69"/>
                </a:moveTo>
                <a:cubicBezTo>
                  <a:pt x="33" y="70"/>
                  <a:pt x="33" y="70"/>
                  <a:pt x="34" y="71"/>
                </a:cubicBezTo>
                <a:cubicBezTo>
                  <a:pt x="35" y="70"/>
                  <a:pt x="35" y="69"/>
                  <a:pt x="34" y="69"/>
                </a:cubicBezTo>
                <a:close/>
                <a:moveTo>
                  <a:pt x="194" y="58"/>
                </a:moveTo>
                <a:cubicBezTo>
                  <a:pt x="194" y="58"/>
                  <a:pt x="194" y="58"/>
                  <a:pt x="194" y="58"/>
                </a:cubicBezTo>
                <a:cubicBezTo>
                  <a:pt x="194" y="58"/>
                  <a:pt x="193" y="57"/>
                  <a:pt x="192" y="57"/>
                </a:cubicBezTo>
                <a:cubicBezTo>
                  <a:pt x="192" y="57"/>
                  <a:pt x="192" y="57"/>
                  <a:pt x="192" y="58"/>
                </a:cubicBezTo>
                <a:cubicBezTo>
                  <a:pt x="193" y="58"/>
                  <a:pt x="193" y="58"/>
                  <a:pt x="194" y="58"/>
                </a:cubicBezTo>
                <a:close/>
                <a:moveTo>
                  <a:pt x="106" y="79"/>
                </a:moveTo>
                <a:cubicBezTo>
                  <a:pt x="106" y="79"/>
                  <a:pt x="106" y="79"/>
                  <a:pt x="106" y="78"/>
                </a:cubicBezTo>
                <a:cubicBezTo>
                  <a:pt x="106" y="78"/>
                  <a:pt x="105" y="78"/>
                  <a:pt x="104" y="78"/>
                </a:cubicBezTo>
                <a:cubicBezTo>
                  <a:pt x="104" y="78"/>
                  <a:pt x="104" y="78"/>
                  <a:pt x="104" y="79"/>
                </a:cubicBezTo>
                <a:cubicBezTo>
                  <a:pt x="105" y="79"/>
                  <a:pt x="105" y="79"/>
                  <a:pt x="106" y="79"/>
                </a:cubicBezTo>
                <a:close/>
                <a:moveTo>
                  <a:pt x="195" y="70"/>
                </a:moveTo>
                <a:cubicBezTo>
                  <a:pt x="194" y="71"/>
                  <a:pt x="194" y="71"/>
                  <a:pt x="194" y="72"/>
                </a:cubicBezTo>
                <a:cubicBezTo>
                  <a:pt x="194" y="72"/>
                  <a:pt x="195" y="72"/>
                  <a:pt x="195" y="72"/>
                </a:cubicBezTo>
                <a:cubicBezTo>
                  <a:pt x="195" y="71"/>
                  <a:pt x="195" y="71"/>
                  <a:pt x="195" y="70"/>
                </a:cubicBezTo>
                <a:close/>
                <a:moveTo>
                  <a:pt x="33" y="93"/>
                </a:moveTo>
                <a:cubicBezTo>
                  <a:pt x="33" y="93"/>
                  <a:pt x="33" y="93"/>
                  <a:pt x="33" y="93"/>
                </a:cubicBezTo>
                <a:cubicBezTo>
                  <a:pt x="33" y="93"/>
                  <a:pt x="32" y="92"/>
                  <a:pt x="32" y="92"/>
                </a:cubicBezTo>
                <a:cubicBezTo>
                  <a:pt x="31" y="91"/>
                  <a:pt x="31" y="91"/>
                  <a:pt x="30" y="91"/>
                </a:cubicBezTo>
                <a:cubicBezTo>
                  <a:pt x="31" y="92"/>
                  <a:pt x="32" y="92"/>
                  <a:pt x="33" y="93"/>
                </a:cubicBezTo>
                <a:close/>
                <a:moveTo>
                  <a:pt x="35" y="73"/>
                </a:moveTo>
                <a:cubicBezTo>
                  <a:pt x="34" y="74"/>
                  <a:pt x="34" y="74"/>
                  <a:pt x="35" y="75"/>
                </a:cubicBezTo>
                <a:cubicBezTo>
                  <a:pt x="35" y="74"/>
                  <a:pt x="35" y="73"/>
                  <a:pt x="35" y="73"/>
                </a:cubicBezTo>
                <a:close/>
                <a:moveTo>
                  <a:pt x="162" y="72"/>
                </a:moveTo>
                <a:cubicBezTo>
                  <a:pt x="161" y="73"/>
                  <a:pt x="161" y="73"/>
                  <a:pt x="160" y="74"/>
                </a:cubicBezTo>
                <a:cubicBezTo>
                  <a:pt x="162" y="74"/>
                  <a:pt x="162" y="74"/>
                  <a:pt x="162" y="72"/>
                </a:cubicBezTo>
                <a:close/>
                <a:moveTo>
                  <a:pt x="99" y="52"/>
                </a:moveTo>
                <a:cubicBezTo>
                  <a:pt x="100" y="52"/>
                  <a:pt x="101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1" y="51"/>
                  <a:pt x="100" y="52"/>
                  <a:pt x="99" y="52"/>
                </a:cubicBezTo>
                <a:close/>
                <a:moveTo>
                  <a:pt x="138" y="46"/>
                </a:moveTo>
                <a:cubicBezTo>
                  <a:pt x="138" y="46"/>
                  <a:pt x="138" y="46"/>
                  <a:pt x="138" y="47"/>
                </a:cubicBezTo>
                <a:cubicBezTo>
                  <a:pt x="139" y="47"/>
                  <a:pt x="141" y="47"/>
                  <a:pt x="142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6"/>
                  <a:pt x="139" y="46"/>
                  <a:pt x="138" y="46"/>
                </a:cubicBezTo>
                <a:close/>
                <a:moveTo>
                  <a:pt x="93" y="65"/>
                </a:moveTo>
                <a:cubicBezTo>
                  <a:pt x="93" y="64"/>
                  <a:pt x="93" y="63"/>
                  <a:pt x="92" y="62"/>
                </a:cubicBezTo>
                <a:cubicBezTo>
                  <a:pt x="92" y="63"/>
                  <a:pt x="93" y="64"/>
                  <a:pt x="93" y="65"/>
                </a:cubicBezTo>
                <a:close/>
                <a:moveTo>
                  <a:pt x="23" y="79"/>
                </a:moveTo>
                <a:cubicBezTo>
                  <a:pt x="23" y="79"/>
                  <a:pt x="22" y="79"/>
                  <a:pt x="22" y="80"/>
                </a:cubicBezTo>
                <a:cubicBezTo>
                  <a:pt x="22" y="80"/>
                  <a:pt x="22" y="80"/>
                  <a:pt x="23" y="79"/>
                </a:cubicBezTo>
                <a:close/>
                <a:moveTo>
                  <a:pt x="138" y="79"/>
                </a:moveTo>
                <a:cubicBezTo>
                  <a:pt x="138" y="79"/>
                  <a:pt x="138" y="78"/>
                  <a:pt x="137" y="78"/>
                </a:cubicBezTo>
                <a:cubicBezTo>
                  <a:pt x="137" y="78"/>
                  <a:pt x="137" y="79"/>
                  <a:pt x="137" y="79"/>
                </a:cubicBezTo>
                <a:cubicBezTo>
                  <a:pt x="137" y="79"/>
                  <a:pt x="138" y="79"/>
                  <a:pt x="138" y="79"/>
                </a:cubicBezTo>
                <a:close/>
                <a:moveTo>
                  <a:pt x="64" y="56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5"/>
                  <a:pt x="65" y="54"/>
                </a:cubicBezTo>
                <a:cubicBezTo>
                  <a:pt x="65" y="55"/>
                  <a:pt x="64" y="55"/>
                  <a:pt x="64" y="56"/>
                </a:cubicBezTo>
                <a:close/>
                <a:moveTo>
                  <a:pt x="49" y="93"/>
                </a:moveTo>
                <a:cubicBezTo>
                  <a:pt x="48" y="94"/>
                  <a:pt x="49" y="94"/>
                  <a:pt x="49" y="94"/>
                </a:cubicBezTo>
                <a:cubicBezTo>
                  <a:pt x="50" y="94"/>
                  <a:pt x="49" y="93"/>
                  <a:pt x="49" y="93"/>
                </a:cubicBezTo>
                <a:close/>
                <a:moveTo>
                  <a:pt x="139" y="89"/>
                </a:move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40" y="89"/>
                  <a:pt x="141" y="89"/>
                </a:cubicBezTo>
                <a:cubicBezTo>
                  <a:pt x="140" y="89"/>
                  <a:pt x="139" y="88"/>
                  <a:pt x="139" y="89"/>
                </a:cubicBezTo>
                <a:close/>
                <a:moveTo>
                  <a:pt x="107" y="51"/>
                </a:moveTo>
                <a:cubicBezTo>
                  <a:pt x="107" y="51"/>
                  <a:pt x="107" y="51"/>
                  <a:pt x="107" y="52"/>
                </a:cubicBezTo>
                <a:cubicBezTo>
                  <a:pt x="108" y="52"/>
                  <a:pt x="109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lose/>
                <a:moveTo>
                  <a:pt x="66" y="30"/>
                </a:moveTo>
                <a:cubicBezTo>
                  <a:pt x="65" y="31"/>
                  <a:pt x="65" y="31"/>
                  <a:pt x="66" y="32"/>
                </a:cubicBezTo>
                <a:cubicBezTo>
                  <a:pt x="66" y="31"/>
                  <a:pt x="66" y="31"/>
                  <a:pt x="66" y="30"/>
                </a:cubicBezTo>
                <a:close/>
                <a:moveTo>
                  <a:pt x="215" y="81"/>
                </a:moveTo>
                <a:cubicBezTo>
                  <a:pt x="215" y="81"/>
                  <a:pt x="215" y="82"/>
                  <a:pt x="215" y="82"/>
                </a:cubicBezTo>
                <a:cubicBezTo>
                  <a:pt x="216" y="82"/>
                  <a:pt x="215" y="81"/>
                  <a:pt x="215" y="81"/>
                </a:cubicBezTo>
                <a:close/>
                <a:moveTo>
                  <a:pt x="62" y="90"/>
                </a:moveTo>
                <a:cubicBezTo>
                  <a:pt x="61" y="90"/>
                  <a:pt x="61" y="91"/>
                  <a:pt x="62" y="92"/>
                </a:cubicBezTo>
                <a:cubicBezTo>
                  <a:pt x="62" y="91"/>
                  <a:pt x="62" y="90"/>
                  <a:pt x="62" y="90"/>
                </a:cubicBezTo>
                <a:close/>
                <a:moveTo>
                  <a:pt x="218" y="74"/>
                </a:moveTo>
                <a:cubicBezTo>
                  <a:pt x="218" y="74"/>
                  <a:pt x="218" y="74"/>
                  <a:pt x="218" y="75"/>
                </a:cubicBezTo>
                <a:cubicBezTo>
                  <a:pt x="218" y="75"/>
                  <a:pt x="218" y="74"/>
                  <a:pt x="218" y="74"/>
                </a:cubicBezTo>
                <a:close/>
                <a:moveTo>
                  <a:pt x="208" y="63"/>
                </a:moveTo>
                <a:cubicBezTo>
                  <a:pt x="209" y="62"/>
                  <a:pt x="209" y="61"/>
                  <a:pt x="208" y="61"/>
                </a:cubicBezTo>
                <a:cubicBezTo>
                  <a:pt x="208" y="61"/>
                  <a:pt x="208" y="62"/>
                  <a:pt x="208" y="63"/>
                </a:cubicBezTo>
                <a:close/>
                <a:moveTo>
                  <a:pt x="131" y="59"/>
                </a:moveTo>
                <a:cubicBezTo>
                  <a:pt x="131" y="59"/>
                  <a:pt x="130" y="59"/>
                  <a:pt x="130" y="59"/>
                </a:cubicBezTo>
                <a:cubicBezTo>
                  <a:pt x="130" y="59"/>
                  <a:pt x="131" y="59"/>
                  <a:pt x="131" y="59"/>
                </a:cubicBezTo>
                <a:close/>
                <a:moveTo>
                  <a:pt x="212" y="63"/>
                </a:moveTo>
                <a:cubicBezTo>
                  <a:pt x="212" y="63"/>
                  <a:pt x="212" y="63"/>
                  <a:pt x="212" y="63"/>
                </a:cubicBezTo>
                <a:cubicBezTo>
                  <a:pt x="212" y="62"/>
                  <a:pt x="213" y="62"/>
                  <a:pt x="213" y="61"/>
                </a:cubicBezTo>
                <a:cubicBezTo>
                  <a:pt x="212" y="62"/>
                  <a:pt x="212" y="62"/>
                  <a:pt x="212" y="63"/>
                </a:cubicBezTo>
                <a:close/>
                <a:moveTo>
                  <a:pt x="225" y="54"/>
                </a:moveTo>
                <a:cubicBezTo>
                  <a:pt x="225" y="53"/>
                  <a:pt x="225" y="53"/>
                  <a:pt x="225" y="52"/>
                </a:cubicBezTo>
                <a:cubicBezTo>
                  <a:pt x="224" y="53"/>
                  <a:pt x="224" y="53"/>
                  <a:pt x="225" y="54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5" y="87"/>
                </a:cubicBezTo>
                <a:cubicBezTo>
                  <a:pt x="26" y="87"/>
                  <a:pt x="26" y="88"/>
                  <a:pt x="26" y="88"/>
                </a:cubicBezTo>
                <a:cubicBezTo>
                  <a:pt x="26" y="88"/>
                  <a:pt x="27" y="88"/>
                  <a:pt x="27" y="88"/>
                </a:cubicBezTo>
                <a:cubicBezTo>
                  <a:pt x="26" y="87"/>
                  <a:pt x="26" y="87"/>
                  <a:pt x="25" y="87"/>
                </a:cubicBezTo>
                <a:close/>
                <a:moveTo>
                  <a:pt x="153" y="63"/>
                </a:moveTo>
                <a:cubicBezTo>
                  <a:pt x="153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4"/>
                  <a:pt x="153" y="64"/>
                  <a:pt x="153" y="63"/>
                </a:cubicBezTo>
                <a:close/>
                <a:moveTo>
                  <a:pt x="161" y="76"/>
                </a:moveTo>
                <a:cubicBezTo>
                  <a:pt x="161" y="76"/>
                  <a:pt x="160" y="77"/>
                  <a:pt x="160" y="77"/>
                </a:cubicBezTo>
                <a:cubicBezTo>
                  <a:pt x="160" y="77"/>
                  <a:pt x="160" y="77"/>
                  <a:pt x="161" y="77"/>
                </a:cubicBezTo>
                <a:cubicBezTo>
                  <a:pt x="161" y="77"/>
                  <a:pt x="161" y="77"/>
                  <a:pt x="161" y="76"/>
                </a:cubicBezTo>
                <a:close/>
                <a:moveTo>
                  <a:pt x="100" y="73"/>
                </a:moveTo>
                <a:cubicBezTo>
                  <a:pt x="100" y="73"/>
                  <a:pt x="101" y="73"/>
                  <a:pt x="101" y="73"/>
                </a:cubicBezTo>
                <a:cubicBezTo>
                  <a:pt x="101" y="73"/>
                  <a:pt x="101" y="72"/>
                  <a:pt x="101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72"/>
                  <a:pt x="101" y="73"/>
                  <a:pt x="100" y="73"/>
                </a:cubicBezTo>
                <a:close/>
                <a:moveTo>
                  <a:pt x="210" y="65"/>
                </a:moveTo>
                <a:cubicBezTo>
                  <a:pt x="210" y="66"/>
                  <a:pt x="210" y="66"/>
                  <a:pt x="210" y="66"/>
                </a:cubicBezTo>
                <a:cubicBezTo>
                  <a:pt x="210" y="66"/>
                  <a:pt x="210" y="65"/>
                  <a:pt x="210" y="65"/>
                </a:cubicBezTo>
                <a:close/>
                <a:moveTo>
                  <a:pt x="211" y="77"/>
                </a:moveTo>
                <a:cubicBezTo>
                  <a:pt x="211" y="78"/>
                  <a:pt x="212" y="78"/>
                  <a:pt x="212" y="77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211" y="77"/>
                  <a:pt x="211" y="77"/>
                  <a:pt x="211" y="77"/>
                </a:cubicBezTo>
                <a:close/>
                <a:moveTo>
                  <a:pt x="38" y="97"/>
                </a:moveTo>
                <a:cubicBezTo>
                  <a:pt x="38" y="97"/>
                  <a:pt x="38" y="97"/>
                  <a:pt x="38" y="97"/>
                </a:cubicBezTo>
                <a:cubicBezTo>
                  <a:pt x="38" y="97"/>
                  <a:pt x="37" y="97"/>
                  <a:pt x="37" y="96"/>
                </a:cubicBezTo>
                <a:cubicBezTo>
                  <a:pt x="37" y="96"/>
                  <a:pt x="37" y="97"/>
                  <a:pt x="37" y="97"/>
                </a:cubicBezTo>
                <a:cubicBezTo>
                  <a:pt x="37" y="97"/>
                  <a:pt x="38" y="97"/>
                  <a:pt x="38" y="97"/>
                </a:cubicBezTo>
                <a:close/>
                <a:moveTo>
                  <a:pt x="156" y="80"/>
                </a:moveTo>
                <a:cubicBezTo>
                  <a:pt x="156" y="80"/>
                  <a:pt x="156" y="79"/>
                  <a:pt x="156" y="79"/>
                </a:cubicBezTo>
                <a:cubicBezTo>
                  <a:pt x="156" y="79"/>
                  <a:pt x="155" y="79"/>
                  <a:pt x="155" y="80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6" y="80"/>
                  <a:pt x="156" y="80"/>
                  <a:pt x="156" y="80"/>
                </a:cubicBezTo>
                <a:close/>
                <a:moveTo>
                  <a:pt x="110" y="56"/>
                </a:moveTo>
                <a:cubicBezTo>
                  <a:pt x="110" y="56"/>
                  <a:pt x="110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7"/>
                  <a:pt x="109" y="57"/>
                </a:cubicBezTo>
                <a:cubicBezTo>
                  <a:pt x="109" y="57"/>
                  <a:pt x="110" y="56"/>
                  <a:pt x="110" y="56"/>
                </a:cubicBezTo>
                <a:close/>
                <a:moveTo>
                  <a:pt x="67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8"/>
                </a:cubicBezTo>
                <a:close/>
                <a:moveTo>
                  <a:pt x="208" y="68"/>
                </a:moveTo>
                <a:cubicBezTo>
                  <a:pt x="208" y="68"/>
                  <a:pt x="208" y="68"/>
                  <a:pt x="208" y="68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8"/>
                </a:cubicBezTo>
                <a:close/>
                <a:moveTo>
                  <a:pt x="231" y="92"/>
                </a:moveTo>
                <a:cubicBezTo>
                  <a:pt x="231" y="92"/>
                  <a:pt x="231" y="92"/>
                  <a:pt x="230" y="92"/>
                </a:cubicBezTo>
                <a:cubicBezTo>
                  <a:pt x="231" y="92"/>
                  <a:pt x="231" y="92"/>
                  <a:pt x="231" y="92"/>
                </a:cubicBezTo>
                <a:close/>
              </a:path>
            </a:pathLst>
          </a:custGeom>
          <a:solidFill>
            <a:srgbClr val="F8B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" name="Freeform 22"/>
          <p:cNvSpPr>
            <a:spLocks noEditPoints="1"/>
          </p:cNvSpPr>
          <p:nvPr/>
        </p:nvSpPr>
        <p:spPr bwMode="auto">
          <a:xfrm>
            <a:off x="5764373" y="3475246"/>
            <a:ext cx="774700" cy="444500"/>
          </a:xfrm>
          <a:custGeom>
            <a:avLst/>
            <a:gdLst>
              <a:gd name="T0" fmla="*/ 179 w 237"/>
              <a:gd name="T1" fmla="*/ 97 h 136"/>
              <a:gd name="T2" fmla="*/ 7 w 237"/>
              <a:gd name="T3" fmla="*/ 89 h 136"/>
              <a:gd name="T4" fmla="*/ 77 w 237"/>
              <a:gd name="T5" fmla="*/ 21 h 136"/>
              <a:gd name="T6" fmla="*/ 124 w 237"/>
              <a:gd name="T7" fmla="*/ 94 h 136"/>
              <a:gd name="T8" fmla="*/ 62 w 237"/>
              <a:gd name="T9" fmla="*/ 74 h 136"/>
              <a:gd name="T10" fmla="*/ 32 w 237"/>
              <a:gd name="T11" fmla="*/ 48 h 136"/>
              <a:gd name="T12" fmla="*/ 206 w 237"/>
              <a:gd name="T13" fmla="*/ 59 h 136"/>
              <a:gd name="T14" fmla="*/ 33 w 237"/>
              <a:gd name="T15" fmla="*/ 63 h 136"/>
              <a:gd name="T16" fmla="*/ 80 w 237"/>
              <a:gd name="T17" fmla="*/ 61 h 136"/>
              <a:gd name="T18" fmla="*/ 7 w 237"/>
              <a:gd name="T19" fmla="*/ 85 h 136"/>
              <a:gd name="T20" fmla="*/ 90 w 237"/>
              <a:gd name="T21" fmla="*/ 69 h 136"/>
              <a:gd name="T22" fmla="*/ 158 w 237"/>
              <a:gd name="T23" fmla="*/ 55 h 136"/>
              <a:gd name="T24" fmla="*/ 191 w 237"/>
              <a:gd name="T25" fmla="*/ 71 h 136"/>
              <a:gd name="T26" fmla="*/ 194 w 237"/>
              <a:gd name="T27" fmla="*/ 63 h 136"/>
              <a:gd name="T28" fmla="*/ 13 w 237"/>
              <a:gd name="T29" fmla="*/ 77 h 136"/>
              <a:gd name="T30" fmla="*/ 33 w 237"/>
              <a:gd name="T31" fmla="*/ 75 h 136"/>
              <a:gd name="T32" fmla="*/ 75 w 237"/>
              <a:gd name="T33" fmla="*/ 102 h 136"/>
              <a:gd name="T34" fmla="*/ 55 w 237"/>
              <a:gd name="T35" fmla="*/ 98 h 136"/>
              <a:gd name="T36" fmla="*/ 59 w 237"/>
              <a:gd name="T37" fmla="*/ 67 h 136"/>
              <a:gd name="T38" fmla="*/ 223 w 237"/>
              <a:gd name="T39" fmla="*/ 71 h 136"/>
              <a:gd name="T40" fmla="*/ 74 w 237"/>
              <a:gd name="T41" fmla="*/ 72 h 136"/>
              <a:gd name="T42" fmla="*/ 55 w 237"/>
              <a:gd name="T43" fmla="*/ 53 h 136"/>
              <a:gd name="T44" fmla="*/ 71 w 237"/>
              <a:gd name="T45" fmla="*/ 6 h 136"/>
              <a:gd name="T46" fmla="*/ 42 w 237"/>
              <a:gd name="T47" fmla="*/ 58 h 136"/>
              <a:gd name="T48" fmla="*/ 41 w 237"/>
              <a:gd name="T49" fmla="*/ 54 h 136"/>
              <a:gd name="T50" fmla="*/ 74 w 237"/>
              <a:gd name="T51" fmla="*/ 129 h 136"/>
              <a:gd name="T52" fmla="*/ 42 w 237"/>
              <a:gd name="T53" fmla="*/ 31 h 136"/>
              <a:gd name="T54" fmla="*/ 132 w 237"/>
              <a:gd name="T55" fmla="*/ 70 h 136"/>
              <a:gd name="T56" fmla="*/ 235 w 237"/>
              <a:gd name="T57" fmla="*/ 84 h 136"/>
              <a:gd name="T58" fmla="*/ 213 w 237"/>
              <a:gd name="T59" fmla="*/ 47 h 136"/>
              <a:gd name="T60" fmla="*/ 166 w 237"/>
              <a:gd name="T61" fmla="*/ 67 h 136"/>
              <a:gd name="T62" fmla="*/ 122 w 237"/>
              <a:gd name="T63" fmla="*/ 62 h 136"/>
              <a:gd name="T64" fmla="*/ 51 w 237"/>
              <a:gd name="T65" fmla="*/ 89 h 136"/>
              <a:gd name="T66" fmla="*/ 164 w 237"/>
              <a:gd name="T67" fmla="*/ 73 h 136"/>
              <a:gd name="T68" fmla="*/ 137 w 237"/>
              <a:gd name="T69" fmla="*/ 73 h 136"/>
              <a:gd name="T70" fmla="*/ 72 w 237"/>
              <a:gd name="T71" fmla="*/ 84 h 136"/>
              <a:gd name="T72" fmla="*/ 94 w 237"/>
              <a:gd name="T73" fmla="*/ 84 h 136"/>
              <a:gd name="T74" fmla="*/ 98 w 237"/>
              <a:gd name="T75" fmla="*/ 67 h 136"/>
              <a:gd name="T76" fmla="*/ 39 w 237"/>
              <a:gd name="T77" fmla="*/ 78 h 136"/>
              <a:gd name="T78" fmla="*/ 231 w 237"/>
              <a:gd name="T79" fmla="*/ 87 h 136"/>
              <a:gd name="T80" fmla="*/ 110 w 237"/>
              <a:gd name="T81" fmla="*/ 71 h 136"/>
              <a:gd name="T82" fmla="*/ 57 w 237"/>
              <a:gd name="T83" fmla="*/ 87 h 136"/>
              <a:gd name="T84" fmla="*/ 31 w 237"/>
              <a:gd name="T85" fmla="*/ 72 h 136"/>
              <a:gd name="T86" fmla="*/ 126 w 237"/>
              <a:gd name="T87" fmla="*/ 75 h 136"/>
              <a:gd name="T88" fmla="*/ 185 w 237"/>
              <a:gd name="T89" fmla="*/ 85 h 136"/>
              <a:gd name="T90" fmla="*/ 40 w 237"/>
              <a:gd name="T91" fmla="*/ 67 h 136"/>
              <a:gd name="T92" fmla="*/ 41 w 237"/>
              <a:gd name="T93" fmla="*/ 81 h 136"/>
              <a:gd name="T94" fmla="*/ 42 w 237"/>
              <a:gd name="T95" fmla="*/ 85 h 136"/>
              <a:gd name="T96" fmla="*/ 41 w 237"/>
              <a:gd name="T97" fmla="*/ 88 h 136"/>
              <a:gd name="T98" fmla="*/ 71 w 237"/>
              <a:gd name="T99" fmla="*/ 75 h 136"/>
              <a:gd name="T100" fmla="*/ 125 w 237"/>
              <a:gd name="T101" fmla="*/ 69 h 136"/>
              <a:gd name="T102" fmla="*/ 163 w 237"/>
              <a:gd name="T103" fmla="*/ 76 h 136"/>
              <a:gd name="T104" fmla="*/ 71 w 237"/>
              <a:gd name="T105" fmla="*/ 47 h 136"/>
              <a:gd name="T106" fmla="*/ 104 w 237"/>
              <a:gd name="T107" fmla="*/ 72 h 136"/>
              <a:gd name="T108" fmla="*/ 4 w 237"/>
              <a:gd name="T109" fmla="*/ 78 h 136"/>
              <a:gd name="T110" fmla="*/ 33 w 237"/>
              <a:gd name="T111" fmla="*/ 93 h 136"/>
              <a:gd name="T112" fmla="*/ 138 w 237"/>
              <a:gd name="T113" fmla="*/ 46 h 136"/>
              <a:gd name="T114" fmla="*/ 139 w 237"/>
              <a:gd name="T115" fmla="*/ 89 h 136"/>
              <a:gd name="T116" fmla="*/ 218 w 237"/>
              <a:gd name="T117" fmla="*/ 74 h 136"/>
              <a:gd name="T118" fmla="*/ 153 w 237"/>
              <a:gd name="T119" fmla="*/ 63 h 136"/>
              <a:gd name="T120" fmla="*/ 211 w 237"/>
              <a:gd name="T121" fmla="*/ 77 h 136"/>
              <a:gd name="T122" fmla="*/ 67 w 237"/>
              <a:gd name="T12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36">
                <a:moveTo>
                  <a:pt x="236" y="43"/>
                </a:moveTo>
                <a:cubicBezTo>
                  <a:pt x="235" y="44"/>
                  <a:pt x="235" y="44"/>
                  <a:pt x="235" y="45"/>
                </a:cubicBezTo>
                <a:cubicBezTo>
                  <a:pt x="234" y="45"/>
                  <a:pt x="234" y="45"/>
                  <a:pt x="234" y="46"/>
                </a:cubicBezTo>
                <a:cubicBezTo>
                  <a:pt x="234" y="47"/>
                  <a:pt x="234" y="47"/>
                  <a:pt x="234" y="48"/>
                </a:cubicBezTo>
                <a:cubicBezTo>
                  <a:pt x="234" y="48"/>
                  <a:pt x="234" y="49"/>
                  <a:pt x="235" y="49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2"/>
                  <a:pt x="235" y="53"/>
                </a:cubicBezTo>
                <a:cubicBezTo>
                  <a:pt x="235" y="53"/>
                  <a:pt x="235" y="53"/>
                  <a:pt x="236" y="53"/>
                </a:cubicBezTo>
                <a:cubicBezTo>
                  <a:pt x="236" y="54"/>
                  <a:pt x="236" y="55"/>
                  <a:pt x="236" y="55"/>
                </a:cubicBezTo>
                <a:cubicBezTo>
                  <a:pt x="235" y="56"/>
                  <a:pt x="235" y="57"/>
                  <a:pt x="235" y="57"/>
                </a:cubicBezTo>
                <a:cubicBezTo>
                  <a:pt x="235" y="60"/>
                  <a:pt x="235" y="63"/>
                  <a:pt x="235" y="66"/>
                </a:cubicBezTo>
                <a:cubicBezTo>
                  <a:pt x="235" y="67"/>
                  <a:pt x="236" y="69"/>
                  <a:pt x="236" y="70"/>
                </a:cubicBezTo>
                <a:cubicBezTo>
                  <a:pt x="236" y="77"/>
                  <a:pt x="237" y="84"/>
                  <a:pt x="237" y="91"/>
                </a:cubicBezTo>
                <a:cubicBezTo>
                  <a:pt x="237" y="92"/>
                  <a:pt x="237" y="92"/>
                  <a:pt x="237" y="93"/>
                </a:cubicBezTo>
                <a:cubicBezTo>
                  <a:pt x="237" y="96"/>
                  <a:pt x="236" y="98"/>
                  <a:pt x="233" y="97"/>
                </a:cubicBezTo>
                <a:cubicBezTo>
                  <a:pt x="231" y="97"/>
                  <a:pt x="230" y="97"/>
                  <a:pt x="228" y="97"/>
                </a:cubicBezTo>
                <a:cubicBezTo>
                  <a:pt x="226" y="96"/>
                  <a:pt x="223" y="96"/>
                  <a:pt x="221" y="95"/>
                </a:cubicBezTo>
                <a:cubicBezTo>
                  <a:pt x="217" y="95"/>
                  <a:pt x="214" y="95"/>
                  <a:pt x="210" y="95"/>
                </a:cubicBezTo>
                <a:cubicBezTo>
                  <a:pt x="200" y="96"/>
                  <a:pt x="189" y="97"/>
                  <a:pt x="179" y="97"/>
                </a:cubicBezTo>
                <a:cubicBezTo>
                  <a:pt x="159" y="97"/>
                  <a:pt x="138" y="97"/>
                  <a:pt x="118" y="96"/>
                </a:cubicBezTo>
                <a:cubicBezTo>
                  <a:pt x="108" y="96"/>
                  <a:pt x="99" y="96"/>
                  <a:pt x="89" y="95"/>
                </a:cubicBezTo>
                <a:cubicBezTo>
                  <a:pt x="87" y="95"/>
                  <a:pt x="86" y="95"/>
                  <a:pt x="84" y="95"/>
                </a:cubicBezTo>
                <a:cubicBezTo>
                  <a:pt x="83" y="95"/>
                  <a:pt x="83" y="95"/>
                  <a:pt x="82" y="96"/>
                </a:cubicBezTo>
                <a:cubicBezTo>
                  <a:pt x="81" y="98"/>
                  <a:pt x="81" y="100"/>
                  <a:pt x="81" y="102"/>
                </a:cubicBezTo>
                <a:cubicBezTo>
                  <a:pt x="81" y="106"/>
                  <a:pt x="80" y="110"/>
                  <a:pt x="80" y="115"/>
                </a:cubicBezTo>
                <a:cubicBezTo>
                  <a:pt x="80" y="119"/>
                  <a:pt x="80" y="123"/>
                  <a:pt x="80" y="128"/>
                </a:cubicBezTo>
                <a:cubicBezTo>
                  <a:pt x="80" y="129"/>
                  <a:pt x="80" y="131"/>
                  <a:pt x="80" y="133"/>
                </a:cubicBezTo>
                <a:cubicBezTo>
                  <a:pt x="80" y="133"/>
                  <a:pt x="80" y="134"/>
                  <a:pt x="80" y="134"/>
                </a:cubicBezTo>
                <a:cubicBezTo>
                  <a:pt x="79" y="136"/>
                  <a:pt x="78" y="136"/>
                  <a:pt x="77" y="136"/>
                </a:cubicBezTo>
                <a:cubicBezTo>
                  <a:pt x="76" y="135"/>
                  <a:pt x="76" y="135"/>
                  <a:pt x="75" y="135"/>
                </a:cubicBezTo>
                <a:cubicBezTo>
                  <a:pt x="75" y="135"/>
                  <a:pt x="74" y="135"/>
                  <a:pt x="74" y="134"/>
                </a:cubicBezTo>
                <a:cubicBezTo>
                  <a:pt x="72" y="132"/>
                  <a:pt x="69" y="131"/>
                  <a:pt x="67" y="129"/>
                </a:cubicBezTo>
                <a:cubicBezTo>
                  <a:pt x="67" y="129"/>
                  <a:pt x="66" y="129"/>
                  <a:pt x="66" y="128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0" y="124"/>
                  <a:pt x="56" y="122"/>
                  <a:pt x="52" y="119"/>
                </a:cubicBezTo>
                <a:cubicBezTo>
                  <a:pt x="45" y="116"/>
                  <a:pt x="39" y="111"/>
                  <a:pt x="33" y="107"/>
                </a:cubicBezTo>
                <a:cubicBezTo>
                  <a:pt x="26" y="102"/>
                  <a:pt x="18" y="96"/>
                  <a:pt x="11" y="91"/>
                </a:cubicBezTo>
                <a:cubicBezTo>
                  <a:pt x="10" y="90"/>
                  <a:pt x="8" y="89"/>
                  <a:pt x="7" y="89"/>
                </a:cubicBezTo>
                <a:cubicBezTo>
                  <a:pt x="6" y="88"/>
                  <a:pt x="5" y="87"/>
                  <a:pt x="4" y="86"/>
                </a:cubicBezTo>
                <a:cubicBezTo>
                  <a:pt x="4" y="85"/>
                  <a:pt x="4" y="84"/>
                  <a:pt x="4" y="83"/>
                </a:cubicBezTo>
                <a:cubicBezTo>
                  <a:pt x="4" y="82"/>
                  <a:pt x="3" y="82"/>
                  <a:pt x="3" y="81"/>
                </a:cubicBezTo>
                <a:cubicBezTo>
                  <a:pt x="2" y="80"/>
                  <a:pt x="2" y="79"/>
                  <a:pt x="1" y="78"/>
                </a:cubicBezTo>
                <a:cubicBezTo>
                  <a:pt x="0" y="78"/>
                  <a:pt x="1" y="77"/>
                  <a:pt x="1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5" y="72"/>
                  <a:pt x="8" y="68"/>
                  <a:pt x="11" y="65"/>
                </a:cubicBezTo>
                <a:cubicBezTo>
                  <a:pt x="13" y="62"/>
                  <a:pt x="16" y="59"/>
                  <a:pt x="18" y="56"/>
                </a:cubicBezTo>
                <a:cubicBezTo>
                  <a:pt x="23" y="50"/>
                  <a:pt x="27" y="44"/>
                  <a:pt x="31" y="38"/>
                </a:cubicBezTo>
                <a:cubicBezTo>
                  <a:pt x="38" y="30"/>
                  <a:pt x="45" y="21"/>
                  <a:pt x="52" y="13"/>
                </a:cubicBezTo>
                <a:cubicBezTo>
                  <a:pt x="54" y="11"/>
                  <a:pt x="56" y="9"/>
                  <a:pt x="58" y="8"/>
                </a:cubicBezTo>
                <a:cubicBezTo>
                  <a:pt x="59" y="8"/>
                  <a:pt x="59" y="8"/>
                  <a:pt x="59" y="7"/>
                </a:cubicBezTo>
                <a:cubicBezTo>
                  <a:pt x="61" y="6"/>
                  <a:pt x="62" y="4"/>
                  <a:pt x="64" y="3"/>
                </a:cubicBezTo>
                <a:cubicBezTo>
                  <a:pt x="66" y="1"/>
                  <a:pt x="68" y="0"/>
                  <a:pt x="70" y="1"/>
                </a:cubicBezTo>
                <a:cubicBezTo>
                  <a:pt x="71" y="1"/>
                  <a:pt x="72" y="1"/>
                  <a:pt x="73" y="1"/>
                </a:cubicBezTo>
                <a:cubicBezTo>
                  <a:pt x="75" y="2"/>
                  <a:pt x="76" y="3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10"/>
                  <a:pt x="76" y="15"/>
                  <a:pt x="77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3"/>
                  <a:pt x="77" y="24"/>
                </a:cubicBezTo>
                <a:cubicBezTo>
                  <a:pt x="78" y="27"/>
                  <a:pt x="78" y="31"/>
                  <a:pt x="78" y="35"/>
                </a:cubicBezTo>
                <a:cubicBezTo>
                  <a:pt x="78" y="37"/>
                  <a:pt x="78" y="39"/>
                  <a:pt x="78" y="41"/>
                </a:cubicBezTo>
                <a:cubicBezTo>
                  <a:pt x="78" y="41"/>
                  <a:pt x="79" y="42"/>
                  <a:pt x="79" y="42"/>
                </a:cubicBezTo>
                <a:cubicBezTo>
                  <a:pt x="83" y="42"/>
                  <a:pt x="87" y="42"/>
                  <a:pt x="91" y="43"/>
                </a:cubicBezTo>
                <a:cubicBezTo>
                  <a:pt x="105" y="43"/>
                  <a:pt x="118" y="43"/>
                  <a:pt x="132" y="44"/>
                </a:cubicBezTo>
                <a:cubicBezTo>
                  <a:pt x="139" y="44"/>
                  <a:pt x="145" y="44"/>
                  <a:pt x="152" y="44"/>
                </a:cubicBezTo>
                <a:cubicBezTo>
                  <a:pt x="161" y="45"/>
                  <a:pt x="169" y="45"/>
                  <a:pt x="178" y="45"/>
                </a:cubicBezTo>
                <a:cubicBezTo>
                  <a:pt x="183" y="45"/>
                  <a:pt x="187" y="44"/>
                  <a:pt x="192" y="44"/>
                </a:cubicBezTo>
                <a:cubicBezTo>
                  <a:pt x="199" y="43"/>
                  <a:pt x="207" y="42"/>
                  <a:pt x="214" y="42"/>
                </a:cubicBezTo>
                <a:cubicBezTo>
                  <a:pt x="217" y="42"/>
                  <a:pt x="221" y="43"/>
                  <a:pt x="225" y="43"/>
                </a:cubicBezTo>
                <a:cubicBezTo>
                  <a:pt x="226" y="43"/>
                  <a:pt x="228" y="43"/>
                  <a:pt x="229" y="43"/>
                </a:cubicBezTo>
                <a:cubicBezTo>
                  <a:pt x="230" y="43"/>
                  <a:pt x="230" y="43"/>
                  <a:pt x="231" y="43"/>
                </a:cubicBezTo>
                <a:cubicBezTo>
                  <a:pt x="231" y="42"/>
                  <a:pt x="231" y="42"/>
                  <a:pt x="232" y="42"/>
                </a:cubicBezTo>
                <a:cubicBezTo>
                  <a:pt x="233" y="42"/>
                  <a:pt x="233" y="42"/>
                  <a:pt x="234" y="42"/>
                </a:cubicBezTo>
                <a:cubicBezTo>
                  <a:pt x="235" y="42"/>
                  <a:pt x="235" y="43"/>
                  <a:pt x="236" y="43"/>
                </a:cubicBezTo>
                <a:close/>
                <a:moveTo>
                  <a:pt x="110" y="94"/>
                </a:moveTo>
                <a:cubicBezTo>
                  <a:pt x="110" y="94"/>
                  <a:pt x="110" y="94"/>
                  <a:pt x="110" y="94"/>
                </a:cubicBezTo>
                <a:cubicBezTo>
                  <a:pt x="115" y="94"/>
                  <a:pt x="119" y="94"/>
                  <a:pt x="124" y="94"/>
                </a:cubicBezTo>
                <a:cubicBezTo>
                  <a:pt x="143" y="94"/>
                  <a:pt x="161" y="94"/>
                  <a:pt x="179" y="94"/>
                </a:cubicBezTo>
                <a:cubicBezTo>
                  <a:pt x="183" y="94"/>
                  <a:pt x="187" y="94"/>
                  <a:pt x="191" y="94"/>
                </a:cubicBezTo>
                <a:cubicBezTo>
                  <a:pt x="191" y="94"/>
                  <a:pt x="191" y="94"/>
                  <a:pt x="191" y="94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89" y="93"/>
                  <a:pt x="187" y="93"/>
                  <a:pt x="184" y="93"/>
                </a:cubicBezTo>
                <a:cubicBezTo>
                  <a:pt x="173" y="94"/>
                  <a:pt x="163" y="93"/>
                  <a:pt x="152" y="93"/>
                </a:cubicBezTo>
                <a:cubicBezTo>
                  <a:pt x="150" y="93"/>
                  <a:pt x="148" y="93"/>
                  <a:pt x="146" y="93"/>
                </a:cubicBezTo>
                <a:cubicBezTo>
                  <a:pt x="138" y="93"/>
                  <a:pt x="130" y="93"/>
                  <a:pt x="122" y="93"/>
                </a:cubicBezTo>
                <a:cubicBezTo>
                  <a:pt x="118" y="94"/>
                  <a:pt x="114" y="94"/>
                  <a:pt x="110" y="94"/>
                </a:cubicBezTo>
                <a:close/>
                <a:moveTo>
                  <a:pt x="65" y="83"/>
                </a:moveTo>
                <a:cubicBezTo>
                  <a:pt x="65" y="83"/>
                  <a:pt x="65" y="83"/>
                  <a:pt x="65" y="83"/>
                </a:cubicBezTo>
                <a:cubicBezTo>
                  <a:pt x="66" y="81"/>
                  <a:pt x="66" y="80"/>
                  <a:pt x="67" y="78"/>
                </a:cubicBezTo>
                <a:cubicBezTo>
                  <a:pt x="67" y="76"/>
                  <a:pt x="68" y="73"/>
                  <a:pt x="68" y="70"/>
                </a:cubicBezTo>
                <a:cubicBezTo>
                  <a:pt x="68" y="70"/>
                  <a:pt x="68" y="70"/>
                  <a:pt x="68" y="69"/>
                </a:cubicBezTo>
                <a:cubicBezTo>
                  <a:pt x="66" y="69"/>
                  <a:pt x="66" y="67"/>
                  <a:pt x="65" y="66"/>
                </a:cubicBezTo>
                <a:cubicBezTo>
                  <a:pt x="64" y="67"/>
                  <a:pt x="63" y="69"/>
                  <a:pt x="62" y="70"/>
                </a:cubicBezTo>
                <a:cubicBezTo>
                  <a:pt x="61" y="72"/>
                  <a:pt x="61" y="72"/>
                  <a:pt x="61" y="74"/>
                </a:cubicBezTo>
                <a:cubicBezTo>
                  <a:pt x="61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3" y="74"/>
                  <a:pt x="63" y="74"/>
                  <a:pt x="64" y="74"/>
                </a:cubicBezTo>
                <a:cubicBezTo>
                  <a:pt x="64" y="75"/>
                  <a:pt x="64" y="75"/>
                  <a:pt x="64" y="76"/>
                </a:cubicBezTo>
                <a:cubicBezTo>
                  <a:pt x="64" y="77"/>
                  <a:pt x="64" y="77"/>
                  <a:pt x="63" y="78"/>
                </a:cubicBezTo>
                <a:cubicBezTo>
                  <a:pt x="63" y="78"/>
                  <a:pt x="63" y="79"/>
                  <a:pt x="63" y="79"/>
                </a:cubicBezTo>
                <a:cubicBezTo>
                  <a:pt x="64" y="80"/>
                  <a:pt x="64" y="81"/>
                  <a:pt x="65" y="83"/>
                </a:cubicBezTo>
                <a:close/>
                <a:moveTo>
                  <a:pt x="156" y="85"/>
                </a:moveTo>
                <a:cubicBezTo>
                  <a:pt x="158" y="85"/>
                  <a:pt x="175" y="85"/>
                  <a:pt x="176" y="85"/>
                </a:cubicBezTo>
                <a:cubicBezTo>
                  <a:pt x="176" y="84"/>
                  <a:pt x="176" y="83"/>
                  <a:pt x="176" y="82"/>
                </a:cubicBezTo>
                <a:cubicBezTo>
                  <a:pt x="176" y="82"/>
                  <a:pt x="175" y="82"/>
                  <a:pt x="174" y="82"/>
                </a:cubicBezTo>
                <a:cubicBezTo>
                  <a:pt x="173" y="81"/>
                  <a:pt x="171" y="81"/>
                  <a:pt x="169" y="81"/>
                </a:cubicBezTo>
                <a:cubicBezTo>
                  <a:pt x="168" y="81"/>
                  <a:pt x="167" y="81"/>
                  <a:pt x="167" y="82"/>
                </a:cubicBezTo>
                <a:cubicBezTo>
                  <a:pt x="166" y="83"/>
                  <a:pt x="165" y="83"/>
                  <a:pt x="165" y="83"/>
                </a:cubicBezTo>
                <a:cubicBezTo>
                  <a:pt x="164" y="84"/>
                  <a:pt x="163" y="83"/>
                  <a:pt x="162" y="82"/>
                </a:cubicBezTo>
                <a:cubicBezTo>
                  <a:pt x="162" y="82"/>
                  <a:pt x="162" y="82"/>
                  <a:pt x="162" y="81"/>
                </a:cubicBezTo>
                <a:cubicBezTo>
                  <a:pt x="160" y="82"/>
                  <a:pt x="158" y="82"/>
                  <a:pt x="157" y="82"/>
                </a:cubicBezTo>
                <a:cubicBezTo>
                  <a:pt x="156" y="83"/>
                  <a:pt x="156" y="84"/>
                  <a:pt x="156" y="85"/>
                </a:cubicBezTo>
                <a:close/>
                <a:moveTo>
                  <a:pt x="50" y="28"/>
                </a:moveTo>
                <a:cubicBezTo>
                  <a:pt x="48" y="28"/>
                  <a:pt x="47" y="29"/>
                  <a:pt x="46" y="30"/>
                </a:cubicBezTo>
                <a:cubicBezTo>
                  <a:pt x="42" y="36"/>
                  <a:pt x="37" y="42"/>
                  <a:pt x="32" y="48"/>
                </a:cubicBezTo>
                <a:cubicBezTo>
                  <a:pt x="32" y="48"/>
                  <a:pt x="32" y="48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7" y="43"/>
                  <a:pt x="42" y="39"/>
                  <a:pt x="47" y="34"/>
                </a:cubicBezTo>
                <a:cubicBezTo>
                  <a:pt x="47" y="34"/>
                  <a:pt x="48" y="33"/>
                  <a:pt x="48" y="33"/>
                </a:cubicBezTo>
                <a:cubicBezTo>
                  <a:pt x="48" y="31"/>
                  <a:pt x="49" y="30"/>
                  <a:pt x="50" y="28"/>
                </a:cubicBezTo>
                <a:close/>
                <a:moveTo>
                  <a:pt x="109" y="90"/>
                </a:moveTo>
                <a:cubicBezTo>
                  <a:pt x="109" y="90"/>
                  <a:pt x="109" y="90"/>
                  <a:pt x="109" y="90"/>
                </a:cubicBezTo>
                <a:cubicBezTo>
                  <a:pt x="105" y="89"/>
                  <a:pt x="101" y="89"/>
                  <a:pt x="97" y="88"/>
                </a:cubicBezTo>
                <a:cubicBezTo>
                  <a:pt x="96" y="88"/>
                  <a:pt x="95" y="88"/>
                  <a:pt x="94" y="88"/>
                </a:cubicBezTo>
                <a:cubicBezTo>
                  <a:pt x="93" y="87"/>
                  <a:pt x="92" y="87"/>
                  <a:pt x="91" y="87"/>
                </a:cubicBezTo>
                <a:cubicBezTo>
                  <a:pt x="90" y="87"/>
                  <a:pt x="89" y="87"/>
                  <a:pt x="89" y="88"/>
                </a:cubicBezTo>
                <a:cubicBezTo>
                  <a:pt x="88" y="88"/>
                  <a:pt x="87" y="88"/>
                  <a:pt x="87" y="87"/>
                </a:cubicBezTo>
                <a:cubicBezTo>
                  <a:pt x="87" y="87"/>
                  <a:pt x="86" y="87"/>
                  <a:pt x="86" y="87"/>
                </a:cubicBezTo>
                <a:cubicBezTo>
                  <a:pt x="85" y="87"/>
                  <a:pt x="83" y="87"/>
                  <a:pt x="82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9"/>
                  <a:pt x="81" y="89"/>
                  <a:pt x="81" y="90"/>
                </a:cubicBezTo>
                <a:cubicBezTo>
                  <a:pt x="90" y="90"/>
                  <a:pt x="99" y="90"/>
                  <a:pt x="109" y="90"/>
                </a:cubicBezTo>
                <a:close/>
                <a:moveTo>
                  <a:pt x="206" y="59"/>
                </a:moveTo>
                <a:cubicBezTo>
                  <a:pt x="206" y="59"/>
                  <a:pt x="206" y="59"/>
                  <a:pt x="206" y="59"/>
                </a:cubicBezTo>
                <a:cubicBezTo>
                  <a:pt x="203" y="63"/>
                  <a:pt x="201" y="67"/>
                  <a:pt x="198" y="71"/>
                </a:cubicBezTo>
                <a:cubicBezTo>
                  <a:pt x="198" y="71"/>
                  <a:pt x="198" y="71"/>
                  <a:pt x="198" y="72"/>
                </a:cubicBezTo>
                <a:cubicBezTo>
                  <a:pt x="199" y="73"/>
                  <a:pt x="200" y="73"/>
                  <a:pt x="201" y="72"/>
                </a:cubicBezTo>
                <a:cubicBezTo>
                  <a:pt x="203" y="70"/>
                  <a:pt x="204" y="68"/>
                  <a:pt x="205" y="67"/>
                </a:cubicBezTo>
                <a:cubicBezTo>
                  <a:pt x="206" y="66"/>
                  <a:pt x="206" y="66"/>
                  <a:pt x="206" y="65"/>
                </a:cubicBezTo>
                <a:cubicBezTo>
                  <a:pt x="206" y="63"/>
                  <a:pt x="206" y="61"/>
                  <a:pt x="206" y="59"/>
                </a:cubicBezTo>
                <a:close/>
                <a:moveTo>
                  <a:pt x="71" y="95"/>
                </a:moveTo>
                <a:cubicBezTo>
                  <a:pt x="71" y="95"/>
                  <a:pt x="71" y="96"/>
                  <a:pt x="71" y="96"/>
                </a:cubicBezTo>
                <a:cubicBezTo>
                  <a:pt x="71" y="98"/>
                  <a:pt x="71" y="101"/>
                  <a:pt x="72" y="104"/>
                </a:cubicBezTo>
                <a:cubicBezTo>
                  <a:pt x="72" y="109"/>
                  <a:pt x="72" y="114"/>
                  <a:pt x="72" y="118"/>
                </a:cubicBezTo>
                <a:cubicBezTo>
                  <a:pt x="72" y="119"/>
                  <a:pt x="71" y="120"/>
                  <a:pt x="71" y="121"/>
                </a:cubicBezTo>
                <a:cubicBezTo>
                  <a:pt x="72" y="121"/>
                  <a:pt x="73" y="121"/>
                  <a:pt x="74" y="122"/>
                </a:cubicBezTo>
                <a:cubicBezTo>
                  <a:pt x="74" y="113"/>
                  <a:pt x="73" y="104"/>
                  <a:pt x="71" y="95"/>
                </a:cubicBezTo>
                <a:close/>
                <a:moveTo>
                  <a:pt x="35" y="58"/>
                </a:moveTo>
                <a:cubicBezTo>
                  <a:pt x="33" y="60"/>
                  <a:pt x="22" y="75"/>
                  <a:pt x="21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5" y="72"/>
                  <a:pt x="28" y="69"/>
                  <a:pt x="32" y="65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3"/>
                  <a:pt x="32" y="63"/>
                  <a:pt x="33" y="63"/>
                </a:cubicBezTo>
                <a:cubicBezTo>
                  <a:pt x="35" y="62"/>
                  <a:pt x="35" y="62"/>
                  <a:pt x="35" y="61"/>
                </a:cubicBezTo>
                <a:cubicBezTo>
                  <a:pt x="35" y="60"/>
                  <a:pt x="35" y="59"/>
                  <a:pt x="35" y="58"/>
                </a:cubicBezTo>
                <a:close/>
                <a:moveTo>
                  <a:pt x="33" y="51"/>
                </a:moveTo>
                <a:cubicBezTo>
                  <a:pt x="30" y="53"/>
                  <a:pt x="28" y="55"/>
                  <a:pt x="26" y="58"/>
                </a:cubicBezTo>
                <a:cubicBezTo>
                  <a:pt x="26" y="58"/>
                  <a:pt x="25" y="59"/>
                  <a:pt x="25" y="60"/>
                </a:cubicBezTo>
                <a:cubicBezTo>
                  <a:pt x="25" y="61"/>
                  <a:pt x="24" y="63"/>
                  <a:pt x="23" y="64"/>
                </a:cubicBezTo>
                <a:cubicBezTo>
                  <a:pt x="23" y="64"/>
                  <a:pt x="23" y="64"/>
                  <a:pt x="23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7" y="61"/>
                  <a:pt x="30" y="58"/>
                  <a:pt x="33" y="54"/>
                </a:cubicBezTo>
                <a:cubicBezTo>
                  <a:pt x="34" y="53"/>
                  <a:pt x="34" y="53"/>
                  <a:pt x="33" y="52"/>
                </a:cubicBezTo>
                <a:cubicBezTo>
                  <a:pt x="33" y="52"/>
                  <a:pt x="33" y="52"/>
                  <a:pt x="33" y="51"/>
                </a:cubicBezTo>
                <a:close/>
                <a:moveTo>
                  <a:pt x="85" y="55"/>
                </a:moveTo>
                <a:cubicBezTo>
                  <a:pt x="83" y="54"/>
                  <a:pt x="82" y="54"/>
                  <a:pt x="82" y="54"/>
                </a:cubicBezTo>
                <a:cubicBezTo>
                  <a:pt x="82" y="54"/>
                  <a:pt x="82" y="54"/>
                  <a:pt x="81" y="54"/>
                </a:cubicBezTo>
                <a:cubicBezTo>
                  <a:pt x="81" y="54"/>
                  <a:pt x="80" y="54"/>
                  <a:pt x="79" y="54"/>
                </a:cubicBezTo>
                <a:cubicBezTo>
                  <a:pt x="79" y="55"/>
                  <a:pt x="79" y="57"/>
                  <a:pt x="78" y="58"/>
                </a:cubicBezTo>
                <a:cubicBezTo>
                  <a:pt x="78" y="59"/>
                  <a:pt x="78" y="59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9" y="61"/>
                  <a:pt x="80" y="61"/>
                  <a:pt x="80" y="61"/>
                </a:cubicBezTo>
                <a:cubicBezTo>
                  <a:pt x="82" y="59"/>
                  <a:pt x="83" y="57"/>
                  <a:pt x="85" y="55"/>
                </a:cubicBezTo>
                <a:close/>
                <a:moveTo>
                  <a:pt x="62" y="109"/>
                </a:moveTo>
                <a:cubicBezTo>
                  <a:pt x="62" y="109"/>
                  <a:pt x="62" y="108"/>
                  <a:pt x="62" y="108"/>
                </a:cubicBezTo>
                <a:cubicBezTo>
                  <a:pt x="62" y="104"/>
                  <a:pt x="62" y="100"/>
                  <a:pt x="62" y="96"/>
                </a:cubicBezTo>
                <a:cubicBezTo>
                  <a:pt x="62" y="95"/>
                  <a:pt x="61" y="94"/>
                  <a:pt x="60" y="94"/>
                </a:cubicBezTo>
                <a:cubicBezTo>
                  <a:pt x="60" y="97"/>
                  <a:pt x="59" y="100"/>
                  <a:pt x="58" y="102"/>
                </a:cubicBezTo>
                <a:cubicBezTo>
                  <a:pt x="58" y="103"/>
                  <a:pt x="59" y="103"/>
                  <a:pt x="59" y="104"/>
                </a:cubicBezTo>
                <a:cubicBezTo>
                  <a:pt x="59" y="105"/>
                  <a:pt x="60" y="106"/>
                  <a:pt x="61" y="107"/>
                </a:cubicBezTo>
                <a:cubicBezTo>
                  <a:pt x="61" y="107"/>
                  <a:pt x="61" y="108"/>
                  <a:pt x="62" y="109"/>
                </a:cubicBezTo>
                <a:close/>
                <a:moveTo>
                  <a:pt x="52" y="41"/>
                </a:moveTo>
                <a:cubicBezTo>
                  <a:pt x="53" y="41"/>
                  <a:pt x="53" y="41"/>
                  <a:pt x="53" y="41"/>
                </a:cubicBezTo>
                <a:cubicBezTo>
                  <a:pt x="55" y="38"/>
                  <a:pt x="57" y="35"/>
                  <a:pt x="60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1"/>
                  <a:pt x="60" y="30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7" y="32"/>
                  <a:pt x="55" y="33"/>
                </a:cubicBezTo>
                <a:cubicBezTo>
                  <a:pt x="54" y="35"/>
                  <a:pt x="53" y="36"/>
                  <a:pt x="53" y="39"/>
                </a:cubicBezTo>
                <a:cubicBezTo>
                  <a:pt x="53" y="39"/>
                  <a:pt x="52" y="40"/>
                  <a:pt x="52" y="41"/>
                </a:cubicBezTo>
                <a:close/>
                <a:moveTo>
                  <a:pt x="7" y="85"/>
                </a:moveTo>
                <a:cubicBezTo>
                  <a:pt x="7" y="85"/>
                  <a:pt x="8" y="86"/>
                  <a:pt x="8" y="86"/>
                </a:cubicBezTo>
                <a:cubicBezTo>
                  <a:pt x="10" y="87"/>
                  <a:pt x="11" y="88"/>
                  <a:pt x="12" y="89"/>
                </a:cubicBezTo>
                <a:cubicBezTo>
                  <a:pt x="20" y="95"/>
                  <a:pt x="28" y="100"/>
                  <a:pt x="36" y="106"/>
                </a:cubicBezTo>
                <a:cubicBezTo>
                  <a:pt x="40" y="108"/>
                  <a:pt x="44" y="111"/>
                  <a:pt x="48" y="114"/>
                </a:cubicBezTo>
                <a:cubicBezTo>
                  <a:pt x="48" y="114"/>
                  <a:pt x="48" y="114"/>
                  <a:pt x="49" y="114"/>
                </a:cubicBezTo>
                <a:cubicBezTo>
                  <a:pt x="47" y="113"/>
                  <a:pt x="45" y="111"/>
                  <a:pt x="42" y="109"/>
                </a:cubicBezTo>
                <a:cubicBezTo>
                  <a:pt x="36" y="105"/>
                  <a:pt x="30" y="101"/>
                  <a:pt x="24" y="97"/>
                </a:cubicBezTo>
                <a:cubicBezTo>
                  <a:pt x="18" y="93"/>
                  <a:pt x="13" y="88"/>
                  <a:pt x="7" y="85"/>
                </a:cubicBezTo>
                <a:close/>
                <a:moveTo>
                  <a:pt x="144" y="69"/>
                </a:moveTo>
                <a:cubicBezTo>
                  <a:pt x="143" y="69"/>
                  <a:pt x="142" y="68"/>
                  <a:pt x="142" y="69"/>
                </a:cubicBezTo>
                <a:cubicBezTo>
                  <a:pt x="141" y="71"/>
                  <a:pt x="140" y="73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39" y="76"/>
                  <a:pt x="140" y="77"/>
                  <a:pt x="140" y="78"/>
                </a:cubicBezTo>
                <a:cubicBezTo>
                  <a:pt x="142" y="77"/>
                  <a:pt x="143" y="75"/>
                  <a:pt x="144" y="74"/>
                </a:cubicBezTo>
                <a:cubicBezTo>
                  <a:pt x="144" y="74"/>
                  <a:pt x="144" y="73"/>
                  <a:pt x="144" y="73"/>
                </a:cubicBezTo>
                <a:cubicBezTo>
                  <a:pt x="144" y="72"/>
                  <a:pt x="144" y="70"/>
                  <a:pt x="144" y="69"/>
                </a:cubicBezTo>
                <a:close/>
                <a:moveTo>
                  <a:pt x="86" y="76"/>
                </a:moveTo>
                <a:cubicBezTo>
                  <a:pt x="86" y="75"/>
                  <a:pt x="86" y="75"/>
                  <a:pt x="86" y="75"/>
                </a:cubicBezTo>
                <a:cubicBezTo>
                  <a:pt x="88" y="73"/>
                  <a:pt x="89" y="71"/>
                  <a:pt x="90" y="69"/>
                </a:cubicBezTo>
                <a:cubicBezTo>
                  <a:pt x="91" y="69"/>
                  <a:pt x="91" y="68"/>
                  <a:pt x="90" y="67"/>
                </a:cubicBezTo>
                <a:cubicBezTo>
                  <a:pt x="89" y="67"/>
                  <a:pt x="88" y="67"/>
                  <a:pt x="87" y="66"/>
                </a:cubicBezTo>
                <a:cubicBezTo>
                  <a:pt x="87" y="68"/>
                  <a:pt x="86" y="69"/>
                  <a:pt x="85" y="71"/>
                </a:cubicBezTo>
                <a:cubicBezTo>
                  <a:pt x="84" y="73"/>
                  <a:pt x="84" y="73"/>
                  <a:pt x="85" y="75"/>
                </a:cubicBezTo>
                <a:cubicBezTo>
                  <a:pt x="85" y="75"/>
                  <a:pt x="86" y="75"/>
                  <a:pt x="86" y="76"/>
                </a:cubicBezTo>
                <a:close/>
                <a:moveTo>
                  <a:pt x="178" y="78"/>
                </a:moveTo>
                <a:cubicBezTo>
                  <a:pt x="178" y="78"/>
                  <a:pt x="179" y="77"/>
                  <a:pt x="179" y="76"/>
                </a:cubicBezTo>
                <a:cubicBezTo>
                  <a:pt x="179" y="75"/>
                  <a:pt x="178" y="74"/>
                  <a:pt x="178" y="74"/>
                </a:cubicBezTo>
                <a:cubicBezTo>
                  <a:pt x="177" y="74"/>
                  <a:pt x="176" y="74"/>
                  <a:pt x="175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6"/>
                  <a:pt x="172" y="77"/>
                  <a:pt x="171" y="78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73" y="78"/>
                  <a:pt x="175" y="78"/>
                  <a:pt x="178" y="78"/>
                </a:cubicBezTo>
                <a:close/>
                <a:moveTo>
                  <a:pt x="149" y="57"/>
                </a:moveTo>
                <a:cubicBezTo>
                  <a:pt x="151" y="58"/>
                  <a:pt x="154" y="58"/>
                  <a:pt x="157" y="58"/>
                </a:cubicBezTo>
                <a:cubicBezTo>
                  <a:pt x="157" y="58"/>
                  <a:pt x="158" y="58"/>
                  <a:pt x="158" y="58"/>
                </a:cubicBezTo>
                <a:cubicBezTo>
                  <a:pt x="159" y="57"/>
                  <a:pt x="159" y="56"/>
                  <a:pt x="160" y="55"/>
                </a:cubicBezTo>
                <a:cubicBezTo>
                  <a:pt x="160" y="55"/>
                  <a:pt x="160" y="55"/>
                  <a:pt x="160" y="55"/>
                </a:cubicBezTo>
                <a:cubicBezTo>
                  <a:pt x="159" y="55"/>
                  <a:pt x="158" y="55"/>
                  <a:pt x="158" y="55"/>
                </a:cubicBezTo>
                <a:cubicBezTo>
                  <a:pt x="155" y="55"/>
                  <a:pt x="153" y="55"/>
                  <a:pt x="150" y="56"/>
                </a:cubicBezTo>
                <a:cubicBezTo>
                  <a:pt x="150" y="56"/>
                  <a:pt x="149" y="56"/>
                  <a:pt x="149" y="56"/>
                </a:cubicBezTo>
                <a:cubicBezTo>
                  <a:pt x="149" y="57"/>
                  <a:pt x="149" y="57"/>
                  <a:pt x="149" y="57"/>
                </a:cubicBezTo>
                <a:close/>
                <a:moveTo>
                  <a:pt x="188" y="85"/>
                </a:moveTo>
                <a:cubicBezTo>
                  <a:pt x="193" y="85"/>
                  <a:pt x="197" y="85"/>
                  <a:pt x="201" y="86"/>
                </a:cubicBezTo>
                <a:cubicBezTo>
                  <a:pt x="201" y="85"/>
                  <a:pt x="201" y="84"/>
                  <a:pt x="201" y="83"/>
                </a:cubicBezTo>
                <a:cubicBezTo>
                  <a:pt x="200" y="83"/>
                  <a:pt x="198" y="83"/>
                  <a:pt x="197" y="83"/>
                </a:cubicBezTo>
                <a:cubicBezTo>
                  <a:pt x="195" y="83"/>
                  <a:pt x="194" y="83"/>
                  <a:pt x="193" y="84"/>
                </a:cubicBezTo>
                <a:cubicBezTo>
                  <a:pt x="193" y="84"/>
                  <a:pt x="192" y="84"/>
                  <a:pt x="191" y="83"/>
                </a:cubicBezTo>
                <a:cubicBezTo>
                  <a:pt x="191" y="83"/>
                  <a:pt x="190" y="83"/>
                  <a:pt x="189" y="83"/>
                </a:cubicBezTo>
                <a:cubicBezTo>
                  <a:pt x="189" y="83"/>
                  <a:pt x="189" y="84"/>
                  <a:pt x="188" y="85"/>
                </a:cubicBezTo>
                <a:close/>
                <a:moveTo>
                  <a:pt x="194" y="68"/>
                </a:moveTo>
                <a:cubicBezTo>
                  <a:pt x="193" y="67"/>
                  <a:pt x="192" y="65"/>
                  <a:pt x="191" y="64"/>
                </a:cubicBezTo>
                <a:cubicBezTo>
                  <a:pt x="191" y="63"/>
                  <a:pt x="190" y="63"/>
                  <a:pt x="189" y="63"/>
                </a:cubicBezTo>
                <a:cubicBezTo>
                  <a:pt x="189" y="63"/>
                  <a:pt x="188" y="64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ubicBezTo>
                  <a:pt x="188" y="66"/>
                  <a:pt x="188" y="67"/>
                  <a:pt x="188" y="67"/>
                </a:cubicBezTo>
                <a:cubicBezTo>
                  <a:pt x="189" y="68"/>
                  <a:pt x="190" y="68"/>
                  <a:pt x="190" y="69"/>
                </a:cubicBezTo>
                <a:cubicBezTo>
                  <a:pt x="191" y="70"/>
                  <a:pt x="191" y="71"/>
                  <a:pt x="191" y="71"/>
                </a:cubicBezTo>
                <a:cubicBezTo>
                  <a:pt x="192" y="70"/>
                  <a:pt x="193" y="69"/>
                  <a:pt x="194" y="68"/>
                </a:cubicBezTo>
                <a:close/>
                <a:moveTo>
                  <a:pt x="207" y="86"/>
                </a:moveTo>
                <a:cubicBezTo>
                  <a:pt x="207" y="86"/>
                  <a:pt x="208" y="86"/>
                  <a:pt x="209" y="86"/>
                </a:cubicBezTo>
                <a:cubicBezTo>
                  <a:pt x="210" y="86"/>
                  <a:pt x="211" y="86"/>
                  <a:pt x="211" y="85"/>
                </a:cubicBezTo>
                <a:cubicBezTo>
                  <a:pt x="212" y="84"/>
                  <a:pt x="212" y="82"/>
                  <a:pt x="212" y="81"/>
                </a:cubicBezTo>
                <a:cubicBezTo>
                  <a:pt x="212" y="81"/>
                  <a:pt x="212" y="80"/>
                  <a:pt x="212" y="80"/>
                </a:cubicBezTo>
                <a:cubicBezTo>
                  <a:pt x="211" y="80"/>
                  <a:pt x="210" y="80"/>
                  <a:pt x="209" y="80"/>
                </a:cubicBezTo>
                <a:cubicBezTo>
                  <a:pt x="209" y="80"/>
                  <a:pt x="209" y="81"/>
                  <a:pt x="208" y="81"/>
                </a:cubicBezTo>
                <a:cubicBezTo>
                  <a:pt x="208" y="82"/>
                  <a:pt x="207" y="82"/>
                  <a:pt x="207" y="83"/>
                </a:cubicBezTo>
                <a:cubicBezTo>
                  <a:pt x="207" y="84"/>
                  <a:pt x="207" y="85"/>
                  <a:pt x="207" y="86"/>
                </a:cubicBezTo>
                <a:close/>
                <a:moveTo>
                  <a:pt x="195" y="66"/>
                </a:moveTo>
                <a:cubicBezTo>
                  <a:pt x="198" y="63"/>
                  <a:pt x="200" y="60"/>
                  <a:pt x="203" y="57"/>
                </a:cubicBezTo>
                <a:cubicBezTo>
                  <a:pt x="201" y="57"/>
                  <a:pt x="199" y="57"/>
                  <a:pt x="197" y="57"/>
                </a:cubicBezTo>
                <a:cubicBezTo>
                  <a:pt x="197" y="58"/>
                  <a:pt x="197" y="59"/>
                  <a:pt x="197" y="59"/>
                </a:cubicBezTo>
                <a:cubicBezTo>
                  <a:pt x="197" y="59"/>
                  <a:pt x="197" y="60"/>
                  <a:pt x="197" y="60"/>
                </a:cubicBezTo>
                <a:cubicBezTo>
                  <a:pt x="198" y="60"/>
                  <a:pt x="198" y="61"/>
                  <a:pt x="198" y="62"/>
                </a:cubicBezTo>
                <a:cubicBezTo>
                  <a:pt x="198" y="63"/>
                  <a:pt x="197" y="63"/>
                  <a:pt x="196" y="63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5" y="65"/>
                  <a:pt x="195" y="66"/>
                </a:cubicBezTo>
                <a:close/>
                <a:moveTo>
                  <a:pt x="95" y="62"/>
                </a:moveTo>
                <a:cubicBezTo>
                  <a:pt x="97" y="60"/>
                  <a:pt x="98" y="58"/>
                  <a:pt x="100" y="56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98" y="55"/>
                  <a:pt x="96" y="55"/>
                  <a:pt x="94" y="55"/>
                </a:cubicBezTo>
                <a:cubicBezTo>
                  <a:pt x="93" y="55"/>
                  <a:pt x="93" y="56"/>
                  <a:pt x="93" y="56"/>
                </a:cubicBezTo>
                <a:cubicBezTo>
                  <a:pt x="94" y="58"/>
                  <a:pt x="94" y="60"/>
                  <a:pt x="95" y="62"/>
                </a:cubicBezTo>
                <a:close/>
                <a:moveTo>
                  <a:pt x="120" y="82"/>
                </a:moveTo>
                <a:cubicBezTo>
                  <a:pt x="118" y="81"/>
                  <a:pt x="115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1" y="83"/>
                  <a:pt x="110" y="84"/>
                </a:cubicBezTo>
                <a:cubicBezTo>
                  <a:pt x="112" y="85"/>
                  <a:pt x="118" y="85"/>
                  <a:pt x="119" y="84"/>
                </a:cubicBezTo>
                <a:cubicBezTo>
                  <a:pt x="119" y="83"/>
                  <a:pt x="119" y="83"/>
                  <a:pt x="120" y="82"/>
                </a:cubicBezTo>
                <a:close/>
                <a:moveTo>
                  <a:pt x="134" y="73"/>
                </a:moveTo>
                <a:cubicBezTo>
                  <a:pt x="131" y="75"/>
                  <a:pt x="129" y="78"/>
                  <a:pt x="128" y="79"/>
                </a:cubicBezTo>
                <a:cubicBezTo>
                  <a:pt x="130" y="79"/>
                  <a:pt x="132" y="79"/>
                  <a:pt x="134" y="79"/>
                </a:cubicBezTo>
                <a:cubicBezTo>
                  <a:pt x="134" y="78"/>
                  <a:pt x="135" y="77"/>
                  <a:pt x="136" y="76"/>
                </a:cubicBezTo>
                <a:cubicBezTo>
                  <a:pt x="135" y="75"/>
                  <a:pt x="134" y="74"/>
                  <a:pt x="134" y="73"/>
                </a:cubicBezTo>
                <a:close/>
                <a:moveTo>
                  <a:pt x="13" y="77"/>
                </a:moveTo>
                <a:cubicBezTo>
                  <a:pt x="14" y="78"/>
                  <a:pt x="15" y="79"/>
                  <a:pt x="16" y="80"/>
                </a:cubicBezTo>
                <a:cubicBezTo>
                  <a:pt x="19" y="76"/>
                  <a:pt x="22" y="72"/>
                  <a:pt x="24" y="68"/>
                </a:cubicBezTo>
                <a:cubicBezTo>
                  <a:pt x="24" y="68"/>
                  <a:pt x="24" y="68"/>
                  <a:pt x="23" y="68"/>
                </a:cubicBezTo>
                <a:cubicBezTo>
                  <a:pt x="22" y="70"/>
                  <a:pt x="20" y="72"/>
                  <a:pt x="18" y="73"/>
                </a:cubicBezTo>
                <a:cubicBezTo>
                  <a:pt x="17" y="75"/>
                  <a:pt x="15" y="76"/>
                  <a:pt x="13" y="77"/>
                </a:cubicBezTo>
                <a:close/>
                <a:moveTo>
                  <a:pt x="43" y="52"/>
                </a:moveTo>
                <a:cubicBezTo>
                  <a:pt x="45" y="50"/>
                  <a:pt x="46" y="49"/>
                  <a:pt x="47" y="47"/>
                </a:cubicBezTo>
                <a:cubicBezTo>
                  <a:pt x="48" y="47"/>
                  <a:pt x="48" y="47"/>
                  <a:pt x="48" y="46"/>
                </a:cubicBezTo>
                <a:cubicBezTo>
                  <a:pt x="48" y="46"/>
                  <a:pt x="47" y="45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5" y="45"/>
                  <a:pt x="44" y="46"/>
                  <a:pt x="42" y="48"/>
                </a:cubicBezTo>
                <a:cubicBezTo>
                  <a:pt x="42" y="49"/>
                  <a:pt x="43" y="51"/>
                  <a:pt x="43" y="52"/>
                </a:cubicBezTo>
                <a:close/>
                <a:moveTo>
                  <a:pt x="121" y="78"/>
                </a:moveTo>
                <a:cubicBezTo>
                  <a:pt x="122" y="76"/>
                  <a:pt x="123" y="74"/>
                  <a:pt x="125" y="71"/>
                </a:cubicBezTo>
                <a:cubicBezTo>
                  <a:pt x="123" y="71"/>
                  <a:pt x="122" y="71"/>
                  <a:pt x="120" y="72"/>
                </a:cubicBezTo>
                <a:cubicBezTo>
                  <a:pt x="120" y="72"/>
                  <a:pt x="120" y="72"/>
                  <a:pt x="119" y="72"/>
                </a:cubicBezTo>
                <a:cubicBezTo>
                  <a:pt x="119" y="73"/>
                  <a:pt x="119" y="73"/>
                  <a:pt x="118" y="74"/>
                </a:cubicBezTo>
                <a:cubicBezTo>
                  <a:pt x="119" y="75"/>
                  <a:pt x="120" y="77"/>
                  <a:pt x="121" y="78"/>
                </a:cubicBezTo>
                <a:close/>
                <a:moveTo>
                  <a:pt x="33" y="75"/>
                </a:moveTo>
                <a:cubicBezTo>
                  <a:pt x="30" y="78"/>
                  <a:pt x="28" y="80"/>
                  <a:pt x="26" y="83"/>
                </a:cubicBezTo>
                <a:cubicBezTo>
                  <a:pt x="27" y="83"/>
                  <a:pt x="28" y="84"/>
                  <a:pt x="29" y="84"/>
                </a:cubicBezTo>
                <a:cubicBezTo>
                  <a:pt x="30" y="82"/>
                  <a:pt x="32" y="80"/>
                  <a:pt x="33" y="78"/>
                </a:cubicBezTo>
                <a:cubicBezTo>
                  <a:pt x="33" y="77"/>
                  <a:pt x="34" y="77"/>
                  <a:pt x="33" y="77"/>
                </a:cubicBezTo>
                <a:cubicBezTo>
                  <a:pt x="33" y="76"/>
                  <a:pt x="33" y="76"/>
                  <a:pt x="33" y="75"/>
                </a:cubicBezTo>
                <a:close/>
                <a:moveTo>
                  <a:pt x="56" y="46"/>
                </a:moveTo>
                <a:cubicBezTo>
                  <a:pt x="57" y="44"/>
                  <a:pt x="59" y="42"/>
                  <a:pt x="60" y="40"/>
                </a:cubicBezTo>
                <a:cubicBezTo>
                  <a:pt x="60" y="40"/>
                  <a:pt x="61" y="40"/>
                  <a:pt x="61" y="40"/>
                </a:cubicBezTo>
                <a:cubicBezTo>
                  <a:pt x="61" y="40"/>
                  <a:pt x="60" y="37"/>
                  <a:pt x="60" y="36"/>
                </a:cubicBezTo>
                <a:cubicBezTo>
                  <a:pt x="58" y="39"/>
                  <a:pt x="56" y="41"/>
                  <a:pt x="54" y="44"/>
                </a:cubicBezTo>
                <a:cubicBezTo>
                  <a:pt x="55" y="44"/>
                  <a:pt x="55" y="45"/>
                  <a:pt x="56" y="46"/>
                </a:cubicBezTo>
                <a:close/>
                <a:moveTo>
                  <a:pt x="77" y="94"/>
                </a:moveTo>
                <a:cubicBezTo>
                  <a:pt x="77" y="94"/>
                  <a:pt x="76" y="94"/>
                  <a:pt x="75" y="93"/>
                </a:cubicBezTo>
                <a:cubicBezTo>
                  <a:pt x="74" y="93"/>
                  <a:pt x="74" y="93"/>
                  <a:pt x="74" y="92"/>
                </a:cubicBezTo>
                <a:cubicBezTo>
                  <a:pt x="74" y="91"/>
                  <a:pt x="74" y="91"/>
                  <a:pt x="74" y="90"/>
                </a:cubicBezTo>
                <a:cubicBezTo>
                  <a:pt x="74" y="91"/>
                  <a:pt x="73" y="91"/>
                  <a:pt x="73" y="92"/>
                </a:cubicBezTo>
                <a:cubicBezTo>
                  <a:pt x="73" y="92"/>
                  <a:pt x="73" y="93"/>
                  <a:pt x="73" y="94"/>
                </a:cubicBezTo>
                <a:cubicBezTo>
                  <a:pt x="74" y="96"/>
                  <a:pt x="74" y="98"/>
                  <a:pt x="75" y="101"/>
                </a:cubicBezTo>
                <a:cubicBezTo>
                  <a:pt x="75" y="101"/>
                  <a:pt x="75" y="101"/>
                  <a:pt x="75" y="102"/>
                </a:cubicBezTo>
                <a:cubicBezTo>
                  <a:pt x="75" y="101"/>
                  <a:pt x="75" y="100"/>
                  <a:pt x="75" y="99"/>
                </a:cubicBezTo>
                <a:cubicBezTo>
                  <a:pt x="76" y="99"/>
                  <a:pt x="76" y="98"/>
                  <a:pt x="76" y="98"/>
                </a:cubicBezTo>
                <a:cubicBezTo>
                  <a:pt x="77" y="98"/>
                  <a:pt x="77" y="97"/>
                  <a:pt x="77" y="97"/>
                </a:cubicBezTo>
                <a:cubicBezTo>
                  <a:pt x="77" y="96"/>
                  <a:pt x="77" y="95"/>
                  <a:pt x="77" y="94"/>
                </a:cubicBezTo>
                <a:close/>
                <a:moveTo>
                  <a:pt x="139" y="62"/>
                </a:moveTo>
                <a:cubicBezTo>
                  <a:pt x="139" y="62"/>
                  <a:pt x="139" y="62"/>
                  <a:pt x="139" y="62"/>
                </a:cubicBezTo>
                <a:cubicBezTo>
                  <a:pt x="137" y="62"/>
                  <a:pt x="135" y="62"/>
                  <a:pt x="133" y="62"/>
                </a:cubicBezTo>
                <a:cubicBezTo>
                  <a:pt x="132" y="62"/>
                  <a:pt x="131" y="63"/>
                  <a:pt x="131" y="64"/>
                </a:cubicBezTo>
                <a:cubicBezTo>
                  <a:pt x="132" y="65"/>
                  <a:pt x="132" y="65"/>
                  <a:pt x="133" y="65"/>
                </a:cubicBezTo>
                <a:cubicBezTo>
                  <a:pt x="134" y="65"/>
                  <a:pt x="135" y="65"/>
                  <a:pt x="135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8" y="63"/>
                  <a:pt x="139" y="62"/>
                </a:cubicBezTo>
                <a:close/>
                <a:moveTo>
                  <a:pt x="55" y="98"/>
                </a:moveTo>
                <a:cubicBezTo>
                  <a:pt x="55" y="98"/>
                  <a:pt x="55" y="98"/>
                  <a:pt x="55" y="98"/>
                </a:cubicBezTo>
                <a:cubicBezTo>
                  <a:pt x="56" y="96"/>
                  <a:pt x="57" y="93"/>
                  <a:pt x="57" y="91"/>
                </a:cubicBezTo>
                <a:cubicBezTo>
                  <a:pt x="57" y="91"/>
                  <a:pt x="57" y="91"/>
                  <a:pt x="57" y="90"/>
                </a:cubicBezTo>
                <a:cubicBezTo>
                  <a:pt x="56" y="90"/>
                  <a:pt x="56" y="89"/>
                  <a:pt x="55" y="89"/>
                </a:cubicBezTo>
                <a:cubicBezTo>
                  <a:pt x="54" y="91"/>
                  <a:pt x="54" y="92"/>
                  <a:pt x="53" y="94"/>
                </a:cubicBezTo>
                <a:cubicBezTo>
                  <a:pt x="53" y="95"/>
                  <a:pt x="54" y="97"/>
                  <a:pt x="55" y="98"/>
                </a:cubicBezTo>
                <a:close/>
                <a:moveTo>
                  <a:pt x="58" y="49"/>
                </a:moveTo>
                <a:cubicBezTo>
                  <a:pt x="59" y="51"/>
                  <a:pt x="60" y="52"/>
                  <a:pt x="61" y="53"/>
                </a:cubicBezTo>
                <a:cubicBezTo>
                  <a:pt x="62" y="53"/>
                  <a:pt x="63" y="52"/>
                  <a:pt x="64" y="51"/>
                </a:cubicBezTo>
                <a:cubicBezTo>
                  <a:pt x="64" y="51"/>
                  <a:pt x="64" y="50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3" y="49"/>
                </a:cubicBezTo>
                <a:cubicBezTo>
                  <a:pt x="63" y="50"/>
                  <a:pt x="62" y="50"/>
                  <a:pt x="61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1" y="46"/>
                  <a:pt x="61" y="46"/>
                </a:cubicBezTo>
                <a:cubicBezTo>
                  <a:pt x="60" y="47"/>
                  <a:pt x="59" y="48"/>
                  <a:pt x="58" y="49"/>
                </a:cubicBezTo>
                <a:close/>
                <a:moveTo>
                  <a:pt x="8" y="80"/>
                </a:moveTo>
                <a:cubicBezTo>
                  <a:pt x="13" y="84"/>
                  <a:pt x="18" y="87"/>
                  <a:pt x="23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18" y="87"/>
                  <a:pt x="14" y="82"/>
                  <a:pt x="9" y="78"/>
                </a:cubicBezTo>
                <a:cubicBezTo>
                  <a:pt x="8" y="79"/>
                  <a:pt x="8" y="79"/>
                  <a:pt x="8" y="80"/>
                </a:cubicBezTo>
                <a:close/>
                <a:moveTo>
                  <a:pt x="61" y="59"/>
                </a:moveTo>
                <a:cubicBezTo>
                  <a:pt x="60" y="61"/>
                  <a:pt x="59" y="62"/>
                  <a:pt x="58" y="63"/>
                </a:cubicBezTo>
                <a:cubicBezTo>
                  <a:pt x="58" y="63"/>
                  <a:pt x="58" y="64"/>
                  <a:pt x="58" y="64"/>
                </a:cubicBezTo>
                <a:cubicBezTo>
                  <a:pt x="58" y="65"/>
                  <a:pt x="59" y="66"/>
                  <a:pt x="59" y="67"/>
                </a:cubicBezTo>
                <a:cubicBezTo>
                  <a:pt x="60" y="66"/>
                  <a:pt x="62" y="64"/>
                  <a:pt x="63" y="63"/>
                </a:cubicBezTo>
                <a:cubicBezTo>
                  <a:pt x="62" y="61"/>
                  <a:pt x="62" y="60"/>
                  <a:pt x="61" y="59"/>
                </a:cubicBezTo>
                <a:close/>
                <a:moveTo>
                  <a:pt x="118" y="47"/>
                </a:moveTo>
                <a:cubicBezTo>
                  <a:pt x="110" y="46"/>
                  <a:pt x="103" y="46"/>
                  <a:pt x="95" y="46"/>
                </a:cubicBezTo>
                <a:cubicBezTo>
                  <a:pt x="103" y="48"/>
                  <a:pt x="110" y="47"/>
                  <a:pt x="118" y="47"/>
                </a:cubicBezTo>
                <a:close/>
                <a:moveTo>
                  <a:pt x="152" y="68"/>
                </a:moveTo>
                <a:cubicBezTo>
                  <a:pt x="150" y="70"/>
                  <a:pt x="149" y="72"/>
                  <a:pt x="147" y="74"/>
                </a:cubicBezTo>
                <a:cubicBezTo>
                  <a:pt x="147" y="74"/>
                  <a:pt x="147" y="75"/>
                  <a:pt x="147" y="75"/>
                </a:cubicBezTo>
                <a:cubicBezTo>
                  <a:pt x="147" y="76"/>
                  <a:pt x="147" y="77"/>
                  <a:pt x="147" y="78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9" y="76"/>
                  <a:pt x="150" y="73"/>
                  <a:pt x="152" y="70"/>
                </a:cubicBezTo>
                <a:cubicBezTo>
                  <a:pt x="152" y="69"/>
                  <a:pt x="152" y="69"/>
                  <a:pt x="152" y="68"/>
                </a:cubicBezTo>
                <a:close/>
                <a:moveTo>
                  <a:pt x="185" y="58"/>
                </a:moveTo>
                <a:cubicBezTo>
                  <a:pt x="183" y="58"/>
                  <a:pt x="181" y="57"/>
                  <a:pt x="179" y="57"/>
                </a:cubicBezTo>
                <a:cubicBezTo>
                  <a:pt x="177" y="59"/>
                  <a:pt x="177" y="59"/>
                  <a:pt x="177" y="60"/>
                </a:cubicBezTo>
                <a:cubicBezTo>
                  <a:pt x="179" y="60"/>
                  <a:pt x="181" y="60"/>
                  <a:pt x="183" y="60"/>
                </a:cubicBezTo>
                <a:cubicBezTo>
                  <a:pt x="184" y="60"/>
                  <a:pt x="184" y="60"/>
                  <a:pt x="185" y="58"/>
                </a:cubicBezTo>
                <a:close/>
                <a:moveTo>
                  <a:pt x="221" y="76"/>
                </a:moveTo>
                <a:cubicBezTo>
                  <a:pt x="223" y="74"/>
                  <a:pt x="223" y="74"/>
                  <a:pt x="223" y="71"/>
                </a:cubicBezTo>
                <a:cubicBezTo>
                  <a:pt x="223" y="71"/>
                  <a:pt x="223" y="70"/>
                  <a:pt x="223" y="70"/>
                </a:cubicBezTo>
                <a:cubicBezTo>
                  <a:pt x="223" y="69"/>
                  <a:pt x="222" y="67"/>
                  <a:pt x="222" y="66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1" y="67"/>
                  <a:pt x="221" y="68"/>
                  <a:pt x="221" y="69"/>
                </a:cubicBezTo>
                <a:cubicBezTo>
                  <a:pt x="221" y="71"/>
                  <a:pt x="221" y="74"/>
                  <a:pt x="221" y="76"/>
                </a:cubicBezTo>
                <a:close/>
                <a:moveTo>
                  <a:pt x="150" y="80"/>
                </a:moveTo>
                <a:cubicBezTo>
                  <a:pt x="151" y="80"/>
                  <a:pt x="152" y="80"/>
                  <a:pt x="153" y="79"/>
                </a:cubicBezTo>
                <a:cubicBezTo>
                  <a:pt x="153" y="78"/>
                  <a:pt x="153" y="78"/>
                  <a:pt x="153" y="77"/>
                </a:cubicBezTo>
                <a:cubicBezTo>
                  <a:pt x="153" y="77"/>
                  <a:pt x="154" y="76"/>
                  <a:pt x="154" y="76"/>
                </a:cubicBezTo>
                <a:cubicBezTo>
                  <a:pt x="155" y="75"/>
                  <a:pt x="155" y="75"/>
                  <a:pt x="156" y="75"/>
                </a:cubicBezTo>
                <a:cubicBezTo>
                  <a:pt x="155" y="74"/>
                  <a:pt x="154" y="73"/>
                  <a:pt x="154" y="72"/>
                </a:cubicBezTo>
                <a:cubicBezTo>
                  <a:pt x="152" y="75"/>
                  <a:pt x="151" y="77"/>
                  <a:pt x="150" y="80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5" y="70"/>
                  <a:pt x="76" y="68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5"/>
                  <a:pt x="77" y="64"/>
                  <a:pt x="76" y="63"/>
                </a:cubicBezTo>
                <a:cubicBezTo>
                  <a:pt x="75" y="65"/>
                  <a:pt x="75" y="66"/>
                  <a:pt x="74" y="68"/>
                </a:cubicBezTo>
                <a:cubicBezTo>
                  <a:pt x="73" y="69"/>
                  <a:pt x="73" y="71"/>
                  <a:pt x="74" y="72"/>
                </a:cubicBezTo>
                <a:close/>
                <a:moveTo>
                  <a:pt x="69" y="27"/>
                </a:moveTo>
                <a:cubicBezTo>
                  <a:pt x="68" y="28"/>
                  <a:pt x="69" y="29"/>
                  <a:pt x="69" y="30"/>
                </a:cubicBezTo>
                <a:cubicBezTo>
                  <a:pt x="69" y="32"/>
                  <a:pt x="69" y="34"/>
                  <a:pt x="69" y="36"/>
                </a:cubicBezTo>
                <a:cubicBezTo>
                  <a:pt x="70" y="37"/>
                  <a:pt x="70" y="39"/>
                  <a:pt x="70" y="40"/>
                </a:cubicBezTo>
                <a:cubicBezTo>
                  <a:pt x="71" y="40"/>
                  <a:pt x="71" y="40"/>
                  <a:pt x="72" y="40"/>
                </a:cubicBezTo>
                <a:cubicBezTo>
                  <a:pt x="71" y="35"/>
                  <a:pt x="70" y="31"/>
                  <a:pt x="69" y="27"/>
                </a:cubicBezTo>
                <a:close/>
                <a:moveTo>
                  <a:pt x="50" y="74"/>
                </a:moveTo>
                <a:cubicBezTo>
                  <a:pt x="51" y="74"/>
                  <a:pt x="52" y="74"/>
                  <a:pt x="52" y="75"/>
                </a:cubicBezTo>
                <a:cubicBezTo>
                  <a:pt x="53" y="74"/>
                  <a:pt x="54" y="73"/>
                  <a:pt x="55" y="72"/>
                </a:cubicBezTo>
                <a:cubicBezTo>
                  <a:pt x="55" y="70"/>
                  <a:pt x="54" y="69"/>
                  <a:pt x="54" y="68"/>
                </a:cubicBezTo>
                <a:cubicBezTo>
                  <a:pt x="53" y="70"/>
                  <a:pt x="51" y="72"/>
                  <a:pt x="50" y="74"/>
                </a:cubicBezTo>
                <a:close/>
                <a:moveTo>
                  <a:pt x="114" y="56"/>
                </a:moveTo>
                <a:cubicBezTo>
                  <a:pt x="113" y="58"/>
                  <a:pt x="112" y="59"/>
                  <a:pt x="111" y="60"/>
                </a:cubicBezTo>
                <a:cubicBezTo>
                  <a:pt x="113" y="60"/>
                  <a:pt x="114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7" y="59"/>
                  <a:pt x="118" y="58"/>
                  <a:pt x="118" y="57"/>
                </a:cubicBezTo>
                <a:cubicBezTo>
                  <a:pt x="117" y="57"/>
                  <a:pt x="115" y="56"/>
                  <a:pt x="114" y="56"/>
                </a:cubicBezTo>
                <a:close/>
                <a:moveTo>
                  <a:pt x="56" y="52"/>
                </a:moveTo>
                <a:cubicBezTo>
                  <a:pt x="56" y="52"/>
                  <a:pt x="55" y="53"/>
                  <a:pt x="55" y="53"/>
                </a:cubicBezTo>
                <a:cubicBezTo>
                  <a:pt x="55" y="55"/>
                  <a:pt x="56" y="57"/>
                  <a:pt x="56" y="59"/>
                </a:cubicBezTo>
                <a:cubicBezTo>
                  <a:pt x="57" y="58"/>
                  <a:pt x="58" y="57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86" y="63"/>
                </a:moveTo>
                <a:cubicBezTo>
                  <a:pt x="87" y="62"/>
                  <a:pt x="88" y="60"/>
                  <a:pt x="88" y="58"/>
                </a:cubicBezTo>
                <a:cubicBezTo>
                  <a:pt x="89" y="57"/>
                  <a:pt x="89" y="57"/>
                  <a:pt x="89" y="56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6" y="59"/>
                  <a:pt x="85" y="61"/>
                </a:cubicBezTo>
                <a:cubicBezTo>
                  <a:pt x="85" y="61"/>
                  <a:pt x="84" y="62"/>
                  <a:pt x="84" y="63"/>
                </a:cubicBezTo>
                <a:cubicBezTo>
                  <a:pt x="85" y="63"/>
                  <a:pt x="85" y="63"/>
                  <a:pt x="86" y="63"/>
                </a:cubicBezTo>
                <a:close/>
                <a:moveTo>
                  <a:pt x="73" y="4"/>
                </a:moveTo>
                <a:cubicBezTo>
                  <a:pt x="71" y="3"/>
                  <a:pt x="69" y="3"/>
                  <a:pt x="68" y="3"/>
                </a:cubicBezTo>
                <a:cubicBezTo>
                  <a:pt x="67" y="3"/>
                  <a:pt x="66" y="4"/>
                  <a:pt x="65" y="5"/>
                </a:cubicBezTo>
                <a:cubicBezTo>
                  <a:pt x="66" y="4"/>
                  <a:pt x="67" y="5"/>
                  <a:pt x="68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4"/>
                  <a:pt x="69" y="3"/>
                  <a:pt x="69" y="3"/>
                </a:cubicBezTo>
                <a:cubicBezTo>
                  <a:pt x="70" y="3"/>
                  <a:pt x="71" y="4"/>
                  <a:pt x="71" y="5"/>
                </a:cubicBezTo>
                <a:cubicBezTo>
                  <a:pt x="71" y="5"/>
                  <a:pt x="71" y="5"/>
                  <a:pt x="71" y="6"/>
                </a:cubicBezTo>
                <a:cubicBezTo>
                  <a:pt x="71" y="7"/>
                  <a:pt x="71" y="9"/>
                  <a:pt x="71" y="11"/>
                </a:cubicBezTo>
                <a:cubicBezTo>
                  <a:pt x="71" y="11"/>
                  <a:pt x="71" y="12"/>
                  <a:pt x="71" y="13"/>
                </a:cubicBezTo>
                <a:cubicBezTo>
                  <a:pt x="71" y="11"/>
                  <a:pt x="71" y="10"/>
                  <a:pt x="71" y="9"/>
                </a:cubicBezTo>
                <a:cubicBezTo>
                  <a:pt x="71" y="7"/>
                  <a:pt x="71" y="7"/>
                  <a:pt x="73" y="6"/>
                </a:cubicBezTo>
                <a:cubicBezTo>
                  <a:pt x="73" y="5"/>
                  <a:pt x="73" y="5"/>
                  <a:pt x="73" y="4"/>
                </a:cubicBezTo>
                <a:close/>
                <a:moveTo>
                  <a:pt x="184" y="79"/>
                </a:moveTo>
                <a:cubicBezTo>
                  <a:pt x="185" y="78"/>
                  <a:pt x="185" y="78"/>
                  <a:pt x="186" y="77"/>
                </a:cubicBezTo>
                <a:cubicBezTo>
                  <a:pt x="186" y="77"/>
                  <a:pt x="187" y="76"/>
                  <a:pt x="186" y="75"/>
                </a:cubicBezTo>
                <a:cubicBezTo>
                  <a:pt x="186" y="75"/>
                  <a:pt x="186" y="74"/>
                  <a:pt x="186" y="74"/>
                </a:cubicBezTo>
                <a:cubicBezTo>
                  <a:pt x="185" y="74"/>
                  <a:pt x="184" y="74"/>
                  <a:pt x="182" y="74"/>
                </a:cubicBezTo>
                <a:cubicBezTo>
                  <a:pt x="182" y="74"/>
                  <a:pt x="182" y="75"/>
                  <a:pt x="182" y="76"/>
                </a:cubicBezTo>
                <a:cubicBezTo>
                  <a:pt x="183" y="77"/>
                  <a:pt x="183" y="78"/>
                  <a:pt x="184" y="79"/>
                </a:cubicBezTo>
                <a:close/>
                <a:moveTo>
                  <a:pt x="54" y="104"/>
                </a:moveTo>
                <a:cubicBezTo>
                  <a:pt x="52" y="103"/>
                  <a:pt x="50" y="102"/>
                  <a:pt x="48" y="100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9" y="104"/>
                  <a:pt x="53" y="106"/>
                  <a:pt x="54" y="106"/>
                </a:cubicBezTo>
                <a:cubicBezTo>
                  <a:pt x="54" y="106"/>
                  <a:pt x="54" y="105"/>
                  <a:pt x="54" y="104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1" y="60"/>
                  <a:pt x="40" y="61"/>
                  <a:pt x="39" y="62"/>
                </a:cubicBezTo>
                <a:cubicBezTo>
                  <a:pt x="38" y="63"/>
                  <a:pt x="38" y="64"/>
                  <a:pt x="38" y="66"/>
                </a:cubicBezTo>
                <a:cubicBezTo>
                  <a:pt x="39" y="64"/>
                  <a:pt x="41" y="63"/>
                  <a:pt x="42" y="61"/>
                </a:cubicBezTo>
                <a:cubicBezTo>
                  <a:pt x="43" y="60"/>
                  <a:pt x="43" y="60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181" y="63"/>
                </a:moveTo>
                <a:cubicBezTo>
                  <a:pt x="181" y="63"/>
                  <a:pt x="181" y="63"/>
                  <a:pt x="181" y="63"/>
                </a:cubicBezTo>
                <a:cubicBezTo>
                  <a:pt x="179" y="63"/>
                  <a:pt x="177" y="63"/>
                  <a:pt x="174" y="64"/>
                </a:cubicBezTo>
                <a:cubicBezTo>
                  <a:pt x="175" y="65"/>
                  <a:pt x="176" y="66"/>
                  <a:pt x="177" y="68"/>
                </a:cubicBezTo>
                <a:cubicBezTo>
                  <a:pt x="178" y="66"/>
                  <a:pt x="180" y="65"/>
                  <a:pt x="181" y="63"/>
                </a:cubicBezTo>
                <a:close/>
                <a:moveTo>
                  <a:pt x="55" y="85"/>
                </a:moveTo>
                <a:cubicBezTo>
                  <a:pt x="55" y="85"/>
                  <a:pt x="55" y="84"/>
                  <a:pt x="56" y="84"/>
                </a:cubicBezTo>
                <a:cubicBezTo>
                  <a:pt x="56" y="83"/>
                  <a:pt x="57" y="82"/>
                  <a:pt x="58" y="80"/>
                </a:cubicBezTo>
                <a:cubicBezTo>
                  <a:pt x="59" y="79"/>
                  <a:pt x="58" y="79"/>
                  <a:pt x="57" y="77"/>
                </a:cubicBezTo>
                <a:cubicBezTo>
                  <a:pt x="56" y="79"/>
                  <a:pt x="55" y="81"/>
                  <a:pt x="54" y="83"/>
                </a:cubicBezTo>
                <a:cubicBezTo>
                  <a:pt x="54" y="84"/>
                  <a:pt x="55" y="84"/>
                  <a:pt x="55" y="85"/>
                </a:cubicBezTo>
                <a:close/>
                <a:moveTo>
                  <a:pt x="38" y="57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57"/>
                  <a:pt x="40" y="55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41" y="52"/>
                  <a:pt x="40" y="50"/>
                </a:cubicBezTo>
                <a:cubicBezTo>
                  <a:pt x="39" y="51"/>
                  <a:pt x="39" y="52"/>
                  <a:pt x="38" y="53"/>
                </a:cubicBezTo>
                <a:cubicBezTo>
                  <a:pt x="38" y="54"/>
                  <a:pt x="38" y="56"/>
                  <a:pt x="38" y="57"/>
                </a:cubicBezTo>
                <a:close/>
                <a:moveTo>
                  <a:pt x="224" y="77"/>
                </a:moveTo>
                <a:cubicBezTo>
                  <a:pt x="224" y="77"/>
                  <a:pt x="223" y="77"/>
                  <a:pt x="223" y="77"/>
                </a:cubicBezTo>
                <a:cubicBezTo>
                  <a:pt x="223" y="78"/>
                  <a:pt x="222" y="79"/>
                  <a:pt x="221" y="80"/>
                </a:cubicBezTo>
                <a:cubicBezTo>
                  <a:pt x="221" y="80"/>
                  <a:pt x="221" y="80"/>
                  <a:pt x="221" y="80"/>
                </a:cubicBezTo>
                <a:cubicBezTo>
                  <a:pt x="220" y="83"/>
                  <a:pt x="221" y="84"/>
                  <a:pt x="223" y="86"/>
                </a:cubicBezTo>
                <a:cubicBezTo>
                  <a:pt x="223" y="85"/>
                  <a:pt x="224" y="84"/>
                  <a:pt x="223" y="83"/>
                </a:cubicBezTo>
                <a:cubicBezTo>
                  <a:pt x="222" y="82"/>
                  <a:pt x="222" y="81"/>
                  <a:pt x="223" y="81"/>
                </a:cubicBezTo>
                <a:cubicBezTo>
                  <a:pt x="223" y="80"/>
                  <a:pt x="223" y="79"/>
                  <a:pt x="223" y="78"/>
                </a:cubicBezTo>
                <a:cubicBezTo>
                  <a:pt x="223" y="78"/>
                  <a:pt x="224" y="78"/>
                  <a:pt x="224" y="77"/>
                </a:cubicBezTo>
                <a:close/>
                <a:moveTo>
                  <a:pt x="74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4" y="128"/>
                  <a:pt x="74" y="127"/>
                  <a:pt x="74" y="126"/>
                </a:cubicBezTo>
                <a:cubicBezTo>
                  <a:pt x="72" y="124"/>
                  <a:pt x="70" y="123"/>
                  <a:pt x="68" y="121"/>
                </a:cubicBezTo>
                <a:cubicBezTo>
                  <a:pt x="68" y="121"/>
                  <a:pt x="68" y="121"/>
                  <a:pt x="67" y="121"/>
                </a:cubicBezTo>
                <a:cubicBezTo>
                  <a:pt x="70" y="124"/>
                  <a:pt x="72" y="126"/>
                  <a:pt x="74" y="129"/>
                </a:cubicBezTo>
                <a:close/>
                <a:moveTo>
                  <a:pt x="193" y="75"/>
                </a:moveTo>
                <a:cubicBezTo>
                  <a:pt x="192" y="74"/>
                  <a:pt x="192" y="74"/>
                  <a:pt x="191" y="75"/>
                </a:cubicBezTo>
                <a:cubicBezTo>
                  <a:pt x="190" y="75"/>
                  <a:pt x="190" y="76"/>
                  <a:pt x="190" y="76"/>
                </a:cubicBezTo>
                <a:cubicBezTo>
                  <a:pt x="189" y="77"/>
                  <a:pt x="189" y="78"/>
                  <a:pt x="189" y="79"/>
                </a:cubicBezTo>
                <a:cubicBezTo>
                  <a:pt x="190" y="79"/>
                  <a:pt x="191" y="79"/>
                  <a:pt x="191" y="79"/>
                </a:cubicBezTo>
                <a:cubicBezTo>
                  <a:pt x="192" y="77"/>
                  <a:pt x="193" y="76"/>
                  <a:pt x="193" y="75"/>
                </a:cubicBezTo>
                <a:close/>
                <a:moveTo>
                  <a:pt x="36" y="89"/>
                </a:moveTo>
                <a:cubicBezTo>
                  <a:pt x="37" y="88"/>
                  <a:pt x="38" y="86"/>
                  <a:pt x="39" y="85"/>
                </a:cubicBezTo>
                <a:cubicBezTo>
                  <a:pt x="38" y="85"/>
                  <a:pt x="38" y="84"/>
                  <a:pt x="38" y="84"/>
                </a:cubicBezTo>
                <a:cubicBezTo>
                  <a:pt x="36" y="85"/>
                  <a:pt x="35" y="86"/>
                  <a:pt x="34" y="87"/>
                </a:cubicBezTo>
                <a:cubicBezTo>
                  <a:pt x="34" y="88"/>
                  <a:pt x="35" y="88"/>
                  <a:pt x="36" y="89"/>
                </a:cubicBezTo>
                <a:close/>
                <a:moveTo>
                  <a:pt x="161" y="69"/>
                </a:moveTo>
                <a:cubicBezTo>
                  <a:pt x="159" y="69"/>
                  <a:pt x="158" y="69"/>
                  <a:pt x="156" y="69"/>
                </a:cubicBezTo>
                <a:cubicBezTo>
                  <a:pt x="155" y="69"/>
                  <a:pt x="155" y="69"/>
                  <a:pt x="156" y="70"/>
                </a:cubicBezTo>
                <a:cubicBezTo>
                  <a:pt x="156" y="71"/>
                  <a:pt x="157" y="72"/>
                  <a:pt x="158" y="73"/>
                </a:cubicBezTo>
                <a:cubicBezTo>
                  <a:pt x="159" y="72"/>
                  <a:pt x="160" y="71"/>
                  <a:pt x="161" y="69"/>
                </a:cubicBezTo>
                <a:close/>
                <a:moveTo>
                  <a:pt x="41" y="31"/>
                </a:moveTo>
                <a:cubicBezTo>
                  <a:pt x="41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28"/>
                  <a:pt x="49" y="23"/>
                  <a:pt x="53" y="19"/>
                </a:cubicBezTo>
                <a:cubicBezTo>
                  <a:pt x="53" y="19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2"/>
                  <a:pt x="45" y="27"/>
                  <a:pt x="41" y="31"/>
                </a:cubicBezTo>
                <a:close/>
                <a:moveTo>
                  <a:pt x="185" y="63"/>
                </a:moveTo>
                <a:cubicBezTo>
                  <a:pt x="184" y="63"/>
                  <a:pt x="180" y="67"/>
                  <a:pt x="180" y="68"/>
                </a:cubicBezTo>
                <a:cubicBezTo>
                  <a:pt x="181" y="68"/>
                  <a:pt x="181" y="68"/>
                  <a:pt x="182" y="68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4" y="66"/>
                  <a:pt x="184" y="65"/>
                  <a:pt x="185" y="64"/>
                </a:cubicBezTo>
                <a:cubicBezTo>
                  <a:pt x="185" y="64"/>
                  <a:pt x="185" y="63"/>
                  <a:pt x="185" y="63"/>
                </a:cubicBezTo>
                <a:close/>
                <a:moveTo>
                  <a:pt x="45" y="58"/>
                </a:moveTo>
                <a:cubicBezTo>
                  <a:pt x="48" y="56"/>
                  <a:pt x="48" y="53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2"/>
                  <a:pt x="46" y="53"/>
                  <a:pt x="46" y="54"/>
                </a:cubicBezTo>
                <a:cubicBezTo>
                  <a:pt x="44" y="55"/>
                  <a:pt x="44" y="55"/>
                  <a:pt x="45" y="57"/>
                </a:cubicBezTo>
                <a:cubicBezTo>
                  <a:pt x="45" y="57"/>
                  <a:pt x="45" y="57"/>
                  <a:pt x="45" y="58"/>
                </a:cubicBezTo>
                <a:close/>
                <a:moveTo>
                  <a:pt x="128" y="71"/>
                </a:moveTo>
                <a:cubicBezTo>
                  <a:pt x="128" y="72"/>
                  <a:pt x="128" y="74"/>
                  <a:pt x="128" y="75"/>
                </a:cubicBezTo>
                <a:cubicBezTo>
                  <a:pt x="130" y="73"/>
                  <a:pt x="132" y="71"/>
                  <a:pt x="132" y="70"/>
                </a:cubicBezTo>
                <a:cubicBezTo>
                  <a:pt x="131" y="70"/>
                  <a:pt x="129" y="70"/>
                  <a:pt x="128" y="71"/>
                </a:cubicBezTo>
                <a:close/>
                <a:moveTo>
                  <a:pt x="93" y="78"/>
                </a:moveTo>
                <a:cubicBezTo>
                  <a:pt x="93" y="78"/>
                  <a:pt x="93" y="78"/>
                  <a:pt x="93" y="78"/>
                </a:cubicBezTo>
                <a:cubicBezTo>
                  <a:pt x="94" y="77"/>
                  <a:pt x="96" y="75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7" y="72"/>
                  <a:pt x="97" y="71"/>
                  <a:pt x="96" y="70"/>
                </a:cubicBezTo>
                <a:cubicBezTo>
                  <a:pt x="95" y="72"/>
                  <a:pt x="94" y="74"/>
                  <a:pt x="94" y="76"/>
                </a:cubicBezTo>
                <a:cubicBezTo>
                  <a:pt x="93" y="77"/>
                  <a:pt x="93" y="77"/>
                  <a:pt x="93" y="78"/>
                </a:cubicBezTo>
                <a:close/>
                <a:moveTo>
                  <a:pt x="67" y="118"/>
                </a:moveTo>
                <a:cubicBezTo>
                  <a:pt x="67" y="115"/>
                  <a:pt x="66" y="112"/>
                  <a:pt x="66" y="109"/>
                </a:cubicBezTo>
                <a:cubicBezTo>
                  <a:pt x="66" y="111"/>
                  <a:pt x="66" y="114"/>
                  <a:pt x="65" y="116"/>
                </a:cubicBezTo>
                <a:cubicBezTo>
                  <a:pt x="65" y="117"/>
                  <a:pt x="66" y="117"/>
                  <a:pt x="67" y="118"/>
                </a:cubicBezTo>
                <a:close/>
                <a:moveTo>
                  <a:pt x="220" y="87"/>
                </a:moveTo>
                <a:cubicBezTo>
                  <a:pt x="218" y="87"/>
                  <a:pt x="218" y="87"/>
                  <a:pt x="217" y="86"/>
                </a:cubicBezTo>
                <a:cubicBezTo>
                  <a:pt x="217" y="85"/>
                  <a:pt x="217" y="85"/>
                  <a:pt x="217" y="84"/>
                </a:cubicBezTo>
                <a:cubicBezTo>
                  <a:pt x="216" y="85"/>
                  <a:pt x="214" y="86"/>
                  <a:pt x="213" y="87"/>
                </a:cubicBezTo>
                <a:cubicBezTo>
                  <a:pt x="216" y="87"/>
                  <a:pt x="218" y="88"/>
                  <a:pt x="221" y="88"/>
                </a:cubicBezTo>
                <a:cubicBezTo>
                  <a:pt x="221" y="88"/>
                  <a:pt x="220" y="87"/>
                  <a:pt x="220" y="87"/>
                </a:cubicBezTo>
                <a:close/>
                <a:moveTo>
                  <a:pt x="235" y="84"/>
                </a:moveTo>
                <a:cubicBezTo>
                  <a:pt x="234" y="84"/>
                  <a:pt x="234" y="84"/>
                  <a:pt x="234" y="84"/>
                </a:cubicBezTo>
                <a:cubicBezTo>
                  <a:pt x="234" y="85"/>
                  <a:pt x="234" y="86"/>
                  <a:pt x="234" y="86"/>
                </a:cubicBezTo>
                <a:cubicBezTo>
                  <a:pt x="234" y="87"/>
                  <a:pt x="234" y="88"/>
                  <a:pt x="234" y="89"/>
                </a:cubicBezTo>
                <a:cubicBezTo>
                  <a:pt x="234" y="90"/>
                  <a:pt x="234" y="90"/>
                  <a:pt x="234" y="91"/>
                </a:cubicBezTo>
                <a:cubicBezTo>
                  <a:pt x="233" y="93"/>
                  <a:pt x="234" y="94"/>
                  <a:pt x="232" y="95"/>
                </a:cubicBezTo>
                <a:cubicBezTo>
                  <a:pt x="234" y="95"/>
                  <a:pt x="235" y="95"/>
                  <a:pt x="235" y="93"/>
                </a:cubicBezTo>
                <a:cubicBezTo>
                  <a:pt x="235" y="90"/>
                  <a:pt x="235" y="87"/>
                  <a:pt x="235" y="84"/>
                </a:cubicBezTo>
                <a:close/>
                <a:moveTo>
                  <a:pt x="89" y="80"/>
                </a:moveTo>
                <a:cubicBezTo>
                  <a:pt x="91" y="77"/>
                  <a:pt x="91" y="75"/>
                  <a:pt x="91" y="73"/>
                </a:cubicBezTo>
                <a:cubicBezTo>
                  <a:pt x="89" y="75"/>
                  <a:pt x="88" y="76"/>
                  <a:pt x="87" y="78"/>
                </a:cubicBezTo>
                <a:cubicBezTo>
                  <a:pt x="88" y="79"/>
                  <a:pt x="88" y="79"/>
                  <a:pt x="89" y="80"/>
                </a:cubicBezTo>
                <a:close/>
                <a:moveTo>
                  <a:pt x="150" y="65"/>
                </a:moveTo>
                <a:cubicBezTo>
                  <a:pt x="150" y="64"/>
                  <a:pt x="149" y="64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8" y="63"/>
                  <a:pt x="147" y="63"/>
                  <a:pt x="145" y="63"/>
                </a:cubicBezTo>
                <a:cubicBezTo>
                  <a:pt x="146" y="64"/>
                  <a:pt x="146" y="65"/>
                  <a:pt x="146" y="66"/>
                </a:cubicBezTo>
                <a:cubicBezTo>
                  <a:pt x="147" y="65"/>
                  <a:pt x="149" y="65"/>
                  <a:pt x="150" y="65"/>
                </a:cubicBezTo>
                <a:close/>
                <a:moveTo>
                  <a:pt x="213" y="47"/>
                </a:moveTo>
                <a:cubicBezTo>
                  <a:pt x="213" y="47"/>
                  <a:pt x="213" y="47"/>
                  <a:pt x="213" y="47"/>
                </a:cubicBezTo>
                <a:cubicBezTo>
                  <a:pt x="214" y="47"/>
                  <a:pt x="216" y="47"/>
                  <a:pt x="217" y="47"/>
                </a:cubicBezTo>
                <a:cubicBezTo>
                  <a:pt x="217" y="47"/>
                  <a:pt x="218" y="47"/>
                  <a:pt x="218" y="47"/>
                </a:cubicBezTo>
                <a:cubicBezTo>
                  <a:pt x="219" y="48"/>
                  <a:pt x="220" y="48"/>
                  <a:pt x="221" y="47"/>
                </a:cubicBezTo>
                <a:cubicBezTo>
                  <a:pt x="221" y="47"/>
                  <a:pt x="222" y="47"/>
                  <a:pt x="222" y="47"/>
                </a:cubicBezTo>
                <a:cubicBezTo>
                  <a:pt x="223" y="47"/>
                  <a:pt x="223" y="47"/>
                  <a:pt x="224" y="47"/>
                </a:cubicBezTo>
                <a:cubicBezTo>
                  <a:pt x="225" y="47"/>
                  <a:pt x="225" y="47"/>
                  <a:pt x="225" y="46"/>
                </a:cubicBezTo>
                <a:cubicBezTo>
                  <a:pt x="221" y="46"/>
                  <a:pt x="217" y="47"/>
                  <a:pt x="213" y="47"/>
                </a:cubicBezTo>
                <a:close/>
                <a:moveTo>
                  <a:pt x="80" y="81"/>
                </a:moveTo>
                <a:cubicBezTo>
                  <a:pt x="81" y="81"/>
                  <a:pt x="82" y="81"/>
                  <a:pt x="82" y="81"/>
                </a:cubicBezTo>
                <a:cubicBezTo>
                  <a:pt x="83" y="80"/>
                  <a:pt x="84" y="79"/>
                  <a:pt x="84" y="78"/>
                </a:cubicBezTo>
                <a:cubicBezTo>
                  <a:pt x="84" y="77"/>
                  <a:pt x="83" y="77"/>
                  <a:pt x="83" y="76"/>
                </a:cubicBezTo>
                <a:cubicBezTo>
                  <a:pt x="82" y="78"/>
                  <a:pt x="81" y="79"/>
                  <a:pt x="80" y="81"/>
                </a:cubicBezTo>
                <a:close/>
                <a:moveTo>
                  <a:pt x="74" y="49"/>
                </a:moveTo>
                <a:cubicBezTo>
                  <a:pt x="74" y="51"/>
                  <a:pt x="74" y="53"/>
                  <a:pt x="74" y="55"/>
                </a:cubicBezTo>
                <a:cubicBezTo>
                  <a:pt x="74" y="55"/>
                  <a:pt x="74" y="55"/>
                  <a:pt x="74" y="56"/>
                </a:cubicBezTo>
                <a:cubicBezTo>
                  <a:pt x="75" y="55"/>
                  <a:pt x="76" y="54"/>
                  <a:pt x="77" y="52"/>
                </a:cubicBezTo>
                <a:cubicBezTo>
                  <a:pt x="75" y="52"/>
                  <a:pt x="75" y="51"/>
                  <a:pt x="74" y="49"/>
                </a:cubicBezTo>
                <a:close/>
                <a:moveTo>
                  <a:pt x="166" y="67"/>
                </a:moveTo>
                <a:cubicBezTo>
                  <a:pt x="166" y="67"/>
                  <a:pt x="166" y="67"/>
                  <a:pt x="166" y="67"/>
                </a:cubicBezTo>
                <a:cubicBezTo>
                  <a:pt x="167" y="67"/>
                  <a:pt x="168" y="68"/>
                  <a:pt x="169" y="68"/>
                </a:cubicBezTo>
                <a:cubicBezTo>
                  <a:pt x="169" y="68"/>
                  <a:pt x="169" y="67"/>
                  <a:pt x="169" y="67"/>
                </a:cubicBezTo>
                <a:cubicBezTo>
                  <a:pt x="170" y="66"/>
                  <a:pt x="171" y="65"/>
                  <a:pt x="171" y="64"/>
                </a:cubicBezTo>
                <a:cubicBezTo>
                  <a:pt x="170" y="64"/>
                  <a:pt x="169" y="64"/>
                  <a:pt x="168" y="65"/>
                </a:cubicBezTo>
                <a:cubicBezTo>
                  <a:pt x="167" y="66"/>
                  <a:pt x="167" y="66"/>
                  <a:pt x="166" y="67"/>
                </a:cubicBezTo>
                <a:close/>
                <a:moveTo>
                  <a:pt x="31" y="86"/>
                </a:moveTo>
                <a:cubicBezTo>
                  <a:pt x="32" y="86"/>
                  <a:pt x="35" y="83"/>
                  <a:pt x="36" y="81"/>
                </a:cubicBezTo>
                <a:cubicBezTo>
                  <a:pt x="36" y="81"/>
                  <a:pt x="35" y="80"/>
                  <a:pt x="35" y="80"/>
                </a:cubicBezTo>
                <a:cubicBezTo>
                  <a:pt x="33" y="82"/>
                  <a:pt x="32" y="84"/>
                  <a:pt x="31" y="86"/>
                </a:cubicBezTo>
                <a:close/>
                <a:moveTo>
                  <a:pt x="78" y="70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6" y="73"/>
                  <a:pt x="75" y="74"/>
                  <a:pt x="74" y="76"/>
                </a:cubicBezTo>
                <a:cubicBezTo>
                  <a:pt x="74" y="77"/>
                  <a:pt x="74" y="78"/>
                  <a:pt x="74" y="79"/>
                </a:cubicBezTo>
                <a:cubicBezTo>
                  <a:pt x="76" y="76"/>
                  <a:pt x="77" y="73"/>
                  <a:pt x="78" y="70"/>
                </a:cubicBezTo>
                <a:close/>
                <a:moveTo>
                  <a:pt x="119" y="65"/>
                </a:moveTo>
                <a:cubicBezTo>
                  <a:pt x="121" y="66"/>
                  <a:pt x="122" y="65"/>
                  <a:pt x="123" y="64"/>
                </a:cubicBezTo>
                <a:cubicBezTo>
                  <a:pt x="123" y="63"/>
                  <a:pt x="124" y="63"/>
                  <a:pt x="123" y="62"/>
                </a:cubicBezTo>
                <a:cubicBezTo>
                  <a:pt x="123" y="62"/>
                  <a:pt x="122" y="62"/>
                  <a:pt x="122" y="62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0" y="63"/>
                  <a:pt x="120" y="64"/>
                  <a:pt x="119" y="65"/>
                </a:cubicBezTo>
                <a:close/>
                <a:moveTo>
                  <a:pt x="100" y="84"/>
                </a:moveTo>
                <a:cubicBezTo>
                  <a:pt x="101" y="85"/>
                  <a:pt x="104" y="85"/>
                  <a:pt x="105" y="84"/>
                </a:cubicBezTo>
                <a:cubicBezTo>
                  <a:pt x="104" y="83"/>
                  <a:pt x="103" y="83"/>
                  <a:pt x="103" y="82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3"/>
                  <a:pt x="100" y="83"/>
                  <a:pt x="100" y="84"/>
                </a:cubicBezTo>
                <a:close/>
                <a:moveTo>
                  <a:pt x="41" y="92"/>
                </a:moveTo>
                <a:cubicBezTo>
                  <a:pt x="42" y="93"/>
                  <a:pt x="43" y="94"/>
                  <a:pt x="44" y="95"/>
                </a:cubicBezTo>
                <a:cubicBezTo>
                  <a:pt x="45" y="94"/>
                  <a:pt x="45" y="93"/>
                  <a:pt x="45" y="93"/>
                </a:cubicBezTo>
                <a:cubicBezTo>
                  <a:pt x="44" y="92"/>
                  <a:pt x="43" y="91"/>
                  <a:pt x="42" y="90"/>
                </a:cubicBezTo>
                <a:cubicBezTo>
                  <a:pt x="42" y="91"/>
                  <a:pt x="41" y="91"/>
                  <a:pt x="41" y="92"/>
                </a:cubicBezTo>
                <a:close/>
                <a:moveTo>
                  <a:pt x="179" y="48"/>
                </a:moveTo>
                <a:cubicBezTo>
                  <a:pt x="181" y="48"/>
                  <a:pt x="182" y="48"/>
                  <a:pt x="184" y="48"/>
                </a:cubicBezTo>
                <a:cubicBezTo>
                  <a:pt x="186" y="48"/>
                  <a:pt x="189" y="48"/>
                  <a:pt x="191" y="48"/>
                </a:cubicBezTo>
                <a:cubicBezTo>
                  <a:pt x="192" y="48"/>
                  <a:pt x="192" y="48"/>
                  <a:pt x="192" y="47"/>
                </a:cubicBezTo>
                <a:cubicBezTo>
                  <a:pt x="188" y="47"/>
                  <a:pt x="183" y="47"/>
                  <a:pt x="179" y="48"/>
                </a:cubicBezTo>
                <a:close/>
                <a:moveTo>
                  <a:pt x="52" y="86"/>
                </a:moveTo>
                <a:cubicBezTo>
                  <a:pt x="52" y="87"/>
                  <a:pt x="51" y="88"/>
                  <a:pt x="51" y="89"/>
                </a:cubicBezTo>
                <a:cubicBezTo>
                  <a:pt x="50" y="90"/>
                  <a:pt x="50" y="90"/>
                  <a:pt x="51" y="91"/>
                </a:cubicBezTo>
                <a:cubicBezTo>
                  <a:pt x="52" y="90"/>
                  <a:pt x="53" y="89"/>
                  <a:pt x="54" y="87"/>
                </a:cubicBezTo>
                <a:cubicBezTo>
                  <a:pt x="53" y="87"/>
                  <a:pt x="53" y="86"/>
                  <a:pt x="52" y="86"/>
                </a:cubicBezTo>
                <a:close/>
                <a:moveTo>
                  <a:pt x="41" y="45"/>
                </a:moveTo>
                <a:cubicBezTo>
                  <a:pt x="43" y="43"/>
                  <a:pt x="45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4" y="40"/>
                  <a:pt x="42" y="42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52" y="29"/>
                </a:moveTo>
                <a:cubicBezTo>
                  <a:pt x="52" y="29"/>
                  <a:pt x="52" y="29"/>
                  <a:pt x="52" y="29"/>
                </a:cubicBezTo>
                <a:cubicBezTo>
                  <a:pt x="54" y="27"/>
                  <a:pt x="55" y="25"/>
                  <a:pt x="56" y="23"/>
                </a:cubicBezTo>
                <a:cubicBezTo>
                  <a:pt x="55" y="23"/>
                  <a:pt x="54" y="24"/>
                  <a:pt x="53" y="25"/>
                </a:cubicBezTo>
                <a:cubicBezTo>
                  <a:pt x="53" y="26"/>
                  <a:pt x="52" y="28"/>
                  <a:pt x="52" y="29"/>
                </a:cubicBezTo>
                <a:close/>
                <a:moveTo>
                  <a:pt x="164" y="73"/>
                </a:moveTo>
                <a:cubicBezTo>
                  <a:pt x="165" y="73"/>
                  <a:pt x="166" y="73"/>
                  <a:pt x="167" y="72"/>
                </a:cubicBezTo>
                <a:cubicBezTo>
                  <a:pt x="167" y="72"/>
                  <a:pt x="167" y="71"/>
                  <a:pt x="168" y="70"/>
                </a:cubicBezTo>
                <a:cubicBezTo>
                  <a:pt x="167" y="70"/>
                  <a:pt x="166" y="70"/>
                  <a:pt x="165" y="70"/>
                </a:cubicBezTo>
                <a:cubicBezTo>
                  <a:pt x="165" y="71"/>
                  <a:pt x="164" y="72"/>
                  <a:pt x="164" y="73"/>
                </a:cubicBezTo>
                <a:close/>
                <a:moveTo>
                  <a:pt x="71" y="26"/>
                </a:moveTo>
                <a:cubicBezTo>
                  <a:pt x="72" y="23"/>
                  <a:pt x="71" y="21"/>
                  <a:pt x="70" y="18"/>
                </a:cubicBezTo>
                <a:cubicBezTo>
                  <a:pt x="70" y="19"/>
                  <a:pt x="70" y="20"/>
                  <a:pt x="70" y="21"/>
                </a:cubicBezTo>
                <a:cubicBezTo>
                  <a:pt x="70" y="23"/>
                  <a:pt x="71" y="24"/>
                  <a:pt x="71" y="26"/>
                </a:cubicBezTo>
                <a:close/>
                <a:moveTo>
                  <a:pt x="51" y="60"/>
                </a:moveTo>
                <a:cubicBezTo>
                  <a:pt x="50" y="62"/>
                  <a:pt x="50" y="64"/>
                  <a:pt x="50" y="66"/>
                </a:cubicBezTo>
                <a:cubicBezTo>
                  <a:pt x="51" y="65"/>
                  <a:pt x="51" y="64"/>
                  <a:pt x="52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2"/>
                  <a:pt x="51" y="61"/>
                  <a:pt x="51" y="60"/>
                </a:cubicBezTo>
                <a:close/>
                <a:moveTo>
                  <a:pt x="141" y="59"/>
                </a:moveTo>
                <a:cubicBezTo>
                  <a:pt x="141" y="59"/>
                  <a:pt x="141" y="59"/>
                  <a:pt x="141" y="59"/>
                </a:cubicBezTo>
                <a:cubicBezTo>
                  <a:pt x="139" y="59"/>
                  <a:pt x="137" y="58"/>
                  <a:pt x="135" y="58"/>
                </a:cubicBezTo>
                <a:cubicBezTo>
                  <a:pt x="134" y="58"/>
                  <a:pt x="134" y="59"/>
                  <a:pt x="134" y="59"/>
                </a:cubicBezTo>
                <a:cubicBezTo>
                  <a:pt x="136" y="59"/>
                  <a:pt x="138" y="60"/>
                  <a:pt x="141" y="60"/>
                </a:cubicBezTo>
                <a:cubicBezTo>
                  <a:pt x="141" y="60"/>
                  <a:pt x="141" y="60"/>
                  <a:pt x="141" y="59"/>
                </a:cubicBezTo>
                <a:close/>
                <a:moveTo>
                  <a:pt x="137" y="73"/>
                </a:moveTo>
                <a:cubicBezTo>
                  <a:pt x="138" y="72"/>
                  <a:pt x="138" y="71"/>
                  <a:pt x="139" y="69"/>
                </a:cubicBezTo>
                <a:cubicBezTo>
                  <a:pt x="136" y="69"/>
                  <a:pt x="136" y="69"/>
                  <a:pt x="135" y="71"/>
                </a:cubicBezTo>
                <a:cubicBezTo>
                  <a:pt x="136" y="71"/>
                  <a:pt x="136" y="72"/>
                  <a:pt x="137" y="73"/>
                </a:cubicBezTo>
                <a:close/>
                <a:moveTo>
                  <a:pt x="104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2" y="59"/>
                  <a:pt x="102" y="60"/>
                  <a:pt x="101" y="62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7"/>
                </a:cubicBezTo>
                <a:close/>
                <a:moveTo>
                  <a:pt x="49" y="82"/>
                </a:moveTo>
                <a:cubicBezTo>
                  <a:pt x="49" y="83"/>
                  <a:pt x="49" y="83"/>
                  <a:pt x="48" y="86"/>
                </a:cubicBezTo>
                <a:cubicBezTo>
                  <a:pt x="48" y="87"/>
                  <a:pt x="48" y="87"/>
                  <a:pt x="48" y="87"/>
                </a:cubicBezTo>
                <a:cubicBezTo>
                  <a:pt x="49" y="87"/>
                  <a:pt x="49" y="87"/>
                  <a:pt x="49" y="88"/>
                </a:cubicBezTo>
                <a:cubicBezTo>
                  <a:pt x="49" y="86"/>
                  <a:pt x="50" y="85"/>
                  <a:pt x="51" y="84"/>
                </a:cubicBezTo>
                <a:cubicBezTo>
                  <a:pt x="50" y="83"/>
                  <a:pt x="50" y="83"/>
                  <a:pt x="49" y="82"/>
                </a:cubicBezTo>
                <a:close/>
                <a:moveTo>
                  <a:pt x="60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10"/>
                  <a:pt x="59" y="108"/>
                  <a:pt x="57" y="106"/>
                </a:cubicBezTo>
                <a:cubicBezTo>
                  <a:pt x="57" y="107"/>
                  <a:pt x="57" y="108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10"/>
                  <a:pt x="59" y="111"/>
                  <a:pt x="60" y="112"/>
                </a:cubicBezTo>
                <a:close/>
                <a:moveTo>
                  <a:pt x="70" y="86"/>
                </a:moveTo>
                <a:cubicBezTo>
                  <a:pt x="72" y="85"/>
                  <a:pt x="72" y="85"/>
                  <a:pt x="72" y="84"/>
                </a:cubicBezTo>
                <a:cubicBezTo>
                  <a:pt x="72" y="83"/>
                  <a:pt x="72" y="82"/>
                  <a:pt x="72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0" y="82"/>
                  <a:pt x="69" y="84"/>
                  <a:pt x="70" y="86"/>
                </a:cubicBezTo>
                <a:close/>
                <a:moveTo>
                  <a:pt x="112" y="74"/>
                </a:moveTo>
                <a:cubicBezTo>
                  <a:pt x="112" y="73"/>
                  <a:pt x="112" y="73"/>
                  <a:pt x="111" y="73"/>
                </a:cubicBezTo>
                <a:cubicBezTo>
                  <a:pt x="110" y="73"/>
                  <a:pt x="109" y="74"/>
                  <a:pt x="108" y="74"/>
                </a:cubicBezTo>
                <a:cubicBezTo>
                  <a:pt x="108" y="75"/>
                  <a:pt x="109" y="76"/>
                  <a:pt x="109" y="76"/>
                </a:cubicBezTo>
                <a:cubicBezTo>
                  <a:pt x="109" y="76"/>
                  <a:pt x="109" y="77"/>
                  <a:pt x="110" y="77"/>
                </a:cubicBezTo>
                <a:cubicBezTo>
                  <a:pt x="110" y="76"/>
                  <a:pt x="111" y="75"/>
                  <a:pt x="112" y="74"/>
                </a:cubicBezTo>
                <a:close/>
                <a:moveTo>
                  <a:pt x="196" y="75"/>
                </a:moveTo>
                <a:cubicBezTo>
                  <a:pt x="195" y="76"/>
                  <a:pt x="195" y="78"/>
                  <a:pt x="194" y="79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6" y="78"/>
                  <a:pt x="197" y="77"/>
                  <a:pt x="197" y="77"/>
                </a:cubicBezTo>
                <a:cubicBezTo>
                  <a:pt x="197" y="76"/>
                  <a:pt x="198" y="76"/>
                  <a:pt x="198" y="76"/>
                </a:cubicBezTo>
                <a:cubicBezTo>
                  <a:pt x="198" y="75"/>
                  <a:pt x="197" y="75"/>
                  <a:pt x="197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96" y="82"/>
                </a:moveTo>
                <a:cubicBezTo>
                  <a:pt x="94" y="82"/>
                  <a:pt x="93" y="82"/>
                  <a:pt x="92" y="84"/>
                </a:cubicBezTo>
                <a:cubicBezTo>
                  <a:pt x="93" y="84"/>
                  <a:pt x="93" y="84"/>
                  <a:pt x="94" y="84"/>
                </a:cubicBezTo>
                <a:cubicBezTo>
                  <a:pt x="94" y="84"/>
                  <a:pt x="95" y="84"/>
                  <a:pt x="95" y="84"/>
                </a:cubicBezTo>
                <a:cubicBezTo>
                  <a:pt x="95" y="83"/>
                  <a:pt x="96" y="83"/>
                  <a:pt x="96" y="82"/>
                </a:cubicBezTo>
                <a:close/>
                <a:moveTo>
                  <a:pt x="14" y="69"/>
                </a:moveTo>
                <a:cubicBezTo>
                  <a:pt x="12" y="69"/>
                  <a:pt x="12" y="71"/>
                  <a:pt x="11" y="72"/>
                </a:cubicBezTo>
                <a:cubicBezTo>
                  <a:pt x="10" y="73"/>
                  <a:pt x="10" y="74"/>
                  <a:pt x="11" y="75"/>
                </a:cubicBezTo>
                <a:cubicBezTo>
                  <a:pt x="12" y="73"/>
                  <a:pt x="13" y="71"/>
                  <a:pt x="14" y="69"/>
                </a:cubicBezTo>
                <a:close/>
                <a:moveTo>
                  <a:pt x="131" y="54"/>
                </a:moveTo>
                <a:cubicBezTo>
                  <a:pt x="131" y="54"/>
                  <a:pt x="131" y="54"/>
                  <a:pt x="131" y="54"/>
                </a:cubicBezTo>
                <a:cubicBezTo>
                  <a:pt x="129" y="54"/>
                  <a:pt x="128" y="54"/>
                  <a:pt x="127" y="54"/>
                </a:cubicBezTo>
                <a:cubicBezTo>
                  <a:pt x="126" y="54"/>
                  <a:pt x="126" y="54"/>
                  <a:pt x="126" y="55"/>
                </a:cubicBezTo>
                <a:cubicBezTo>
                  <a:pt x="126" y="55"/>
                  <a:pt x="127" y="55"/>
                  <a:pt x="127" y="55"/>
                </a:cubicBezTo>
                <a:cubicBezTo>
                  <a:pt x="128" y="55"/>
                  <a:pt x="128" y="55"/>
                  <a:pt x="129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0" y="54"/>
                  <a:pt x="131" y="54"/>
                  <a:pt x="131" y="54"/>
                </a:cubicBezTo>
                <a:close/>
                <a:moveTo>
                  <a:pt x="46" y="71"/>
                </a:moveTo>
                <a:cubicBezTo>
                  <a:pt x="44" y="70"/>
                  <a:pt x="45" y="68"/>
                  <a:pt x="44" y="67"/>
                </a:cubicBezTo>
                <a:cubicBezTo>
                  <a:pt x="43" y="68"/>
                  <a:pt x="43" y="69"/>
                  <a:pt x="42" y="70"/>
                </a:cubicBezTo>
                <a:cubicBezTo>
                  <a:pt x="45" y="71"/>
                  <a:pt x="45" y="71"/>
                  <a:pt x="46" y="71"/>
                </a:cubicBezTo>
                <a:close/>
                <a:moveTo>
                  <a:pt x="98" y="67"/>
                </a:moveTo>
                <a:cubicBezTo>
                  <a:pt x="98" y="68"/>
                  <a:pt x="99" y="69"/>
                  <a:pt x="99" y="70"/>
                </a:cubicBezTo>
                <a:cubicBezTo>
                  <a:pt x="100" y="69"/>
                  <a:pt x="101" y="68"/>
                  <a:pt x="101" y="67"/>
                </a:cubicBezTo>
                <a:cubicBezTo>
                  <a:pt x="100" y="67"/>
                  <a:pt x="99" y="67"/>
                  <a:pt x="98" y="67"/>
                </a:cubicBezTo>
                <a:close/>
                <a:moveTo>
                  <a:pt x="203" y="80"/>
                </a:moveTo>
                <a:cubicBezTo>
                  <a:pt x="203" y="79"/>
                  <a:pt x="204" y="78"/>
                  <a:pt x="204" y="77"/>
                </a:cubicBezTo>
                <a:cubicBezTo>
                  <a:pt x="203" y="76"/>
                  <a:pt x="202" y="76"/>
                  <a:pt x="201" y="76"/>
                </a:cubicBezTo>
                <a:cubicBezTo>
                  <a:pt x="201" y="77"/>
                  <a:pt x="202" y="79"/>
                  <a:pt x="203" y="80"/>
                </a:cubicBezTo>
                <a:close/>
                <a:moveTo>
                  <a:pt x="64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4" y="22"/>
                  <a:pt x="64" y="20"/>
                </a:cubicBezTo>
                <a:cubicBezTo>
                  <a:pt x="64" y="21"/>
                  <a:pt x="63" y="21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4"/>
                  <a:pt x="64" y="25"/>
                  <a:pt x="64" y="27"/>
                </a:cubicBezTo>
                <a:close/>
                <a:moveTo>
                  <a:pt x="166" y="79"/>
                </a:moveTo>
                <a:cubicBezTo>
                  <a:pt x="167" y="78"/>
                  <a:pt x="170" y="76"/>
                  <a:pt x="170" y="75"/>
                </a:cubicBezTo>
                <a:cubicBezTo>
                  <a:pt x="170" y="75"/>
                  <a:pt x="169" y="75"/>
                  <a:pt x="169" y="75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6"/>
                  <a:pt x="167" y="77"/>
                  <a:pt x="166" y="79"/>
                </a:cubicBezTo>
                <a:close/>
                <a:moveTo>
                  <a:pt x="39" y="78"/>
                </a:moveTo>
                <a:cubicBezTo>
                  <a:pt x="39" y="77"/>
                  <a:pt x="38" y="76"/>
                  <a:pt x="38" y="75"/>
                </a:cubicBezTo>
                <a:cubicBezTo>
                  <a:pt x="37" y="76"/>
                  <a:pt x="37" y="77"/>
                  <a:pt x="36" y="77"/>
                </a:cubicBezTo>
                <a:cubicBezTo>
                  <a:pt x="37" y="78"/>
                  <a:pt x="37" y="79"/>
                  <a:pt x="38" y="79"/>
                </a:cubicBezTo>
                <a:cubicBezTo>
                  <a:pt x="38" y="79"/>
                  <a:pt x="39" y="78"/>
                  <a:pt x="39" y="78"/>
                </a:cubicBezTo>
                <a:close/>
                <a:moveTo>
                  <a:pt x="82" y="70"/>
                </a:moveTo>
                <a:cubicBezTo>
                  <a:pt x="83" y="68"/>
                  <a:pt x="84" y="67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6"/>
                  <a:pt x="82" y="67"/>
                  <a:pt x="82" y="68"/>
                </a:cubicBezTo>
                <a:cubicBezTo>
                  <a:pt x="82" y="68"/>
                  <a:pt x="82" y="69"/>
                  <a:pt x="82" y="70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9" y="61"/>
                  <a:pt x="20" y="60"/>
                  <a:pt x="21" y="59"/>
                </a:cubicBezTo>
                <a:cubicBezTo>
                  <a:pt x="22" y="57"/>
                  <a:pt x="23" y="56"/>
                  <a:pt x="24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2" y="56"/>
                  <a:pt x="20" y="58"/>
                  <a:pt x="18" y="61"/>
                </a:cubicBezTo>
                <a:close/>
                <a:moveTo>
                  <a:pt x="232" y="74"/>
                </a:moveTo>
                <a:cubicBezTo>
                  <a:pt x="231" y="78"/>
                  <a:pt x="231" y="82"/>
                  <a:pt x="231" y="86"/>
                </a:cubicBezTo>
                <a:cubicBezTo>
                  <a:pt x="231" y="86"/>
                  <a:pt x="231" y="86"/>
                  <a:pt x="231" y="87"/>
                </a:cubicBezTo>
                <a:cubicBezTo>
                  <a:pt x="231" y="86"/>
                  <a:pt x="232" y="76"/>
                  <a:pt x="232" y="74"/>
                </a:cubicBezTo>
                <a:close/>
                <a:moveTo>
                  <a:pt x="224" y="92"/>
                </a:moveTo>
                <a:cubicBezTo>
                  <a:pt x="222" y="91"/>
                  <a:pt x="215" y="90"/>
                  <a:pt x="214" y="90"/>
                </a:cubicBezTo>
                <a:cubicBezTo>
                  <a:pt x="214" y="90"/>
                  <a:pt x="214" y="90"/>
                  <a:pt x="215" y="90"/>
                </a:cubicBezTo>
                <a:cubicBezTo>
                  <a:pt x="218" y="91"/>
                  <a:pt x="221" y="91"/>
                  <a:pt x="224" y="92"/>
                </a:cubicBezTo>
                <a:close/>
                <a:moveTo>
                  <a:pt x="69" y="114"/>
                </a:moveTo>
                <a:cubicBezTo>
                  <a:pt x="69" y="114"/>
                  <a:pt x="69" y="114"/>
                  <a:pt x="70" y="114"/>
                </a:cubicBezTo>
                <a:cubicBezTo>
                  <a:pt x="70" y="112"/>
                  <a:pt x="69" y="110"/>
                  <a:pt x="69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9" y="107"/>
                  <a:pt x="68" y="108"/>
                </a:cubicBezTo>
                <a:cubicBezTo>
                  <a:pt x="69" y="110"/>
                  <a:pt x="69" y="112"/>
                  <a:pt x="69" y="114"/>
                </a:cubicBezTo>
                <a:close/>
                <a:moveTo>
                  <a:pt x="99" y="75"/>
                </a:moveTo>
                <a:cubicBezTo>
                  <a:pt x="97" y="77"/>
                  <a:pt x="96" y="78"/>
                  <a:pt x="96" y="79"/>
                </a:cubicBezTo>
                <a:cubicBezTo>
                  <a:pt x="97" y="79"/>
                  <a:pt x="97" y="79"/>
                  <a:pt x="98" y="78"/>
                </a:cubicBezTo>
                <a:cubicBezTo>
                  <a:pt x="98" y="78"/>
                  <a:pt x="99" y="77"/>
                  <a:pt x="99" y="76"/>
                </a:cubicBezTo>
                <a:cubicBezTo>
                  <a:pt x="99" y="76"/>
                  <a:pt x="99" y="76"/>
                  <a:pt x="99" y="75"/>
                </a:cubicBezTo>
                <a:close/>
                <a:moveTo>
                  <a:pt x="114" y="70"/>
                </a:moveTo>
                <a:cubicBezTo>
                  <a:pt x="113" y="69"/>
                  <a:pt x="113" y="69"/>
                  <a:pt x="112" y="68"/>
                </a:cubicBezTo>
                <a:cubicBezTo>
                  <a:pt x="111" y="69"/>
                  <a:pt x="111" y="70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1" y="71"/>
                  <a:pt x="112" y="71"/>
                  <a:pt x="114" y="70"/>
                </a:cubicBezTo>
                <a:close/>
                <a:moveTo>
                  <a:pt x="39" y="94"/>
                </a:moveTo>
                <a:cubicBezTo>
                  <a:pt x="39" y="94"/>
                  <a:pt x="39" y="94"/>
                  <a:pt x="39" y="94"/>
                </a:cubicBezTo>
                <a:cubicBezTo>
                  <a:pt x="40" y="95"/>
                  <a:pt x="41" y="96"/>
                  <a:pt x="42" y="98"/>
                </a:cubicBezTo>
                <a:cubicBezTo>
                  <a:pt x="43" y="97"/>
                  <a:pt x="43" y="97"/>
                  <a:pt x="43" y="97"/>
                </a:cubicBezTo>
                <a:cubicBezTo>
                  <a:pt x="42" y="96"/>
                  <a:pt x="41" y="95"/>
                  <a:pt x="39" y="94"/>
                </a:cubicBezTo>
                <a:cubicBezTo>
                  <a:pt x="39" y="94"/>
                  <a:pt x="39" y="94"/>
                  <a:pt x="39" y="94"/>
                </a:cubicBezTo>
                <a:close/>
                <a:moveTo>
                  <a:pt x="173" y="56"/>
                </a:moveTo>
                <a:cubicBezTo>
                  <a:pt x="172" y="56"/>
                  <a:pt x="170" y="55"/>
                  <a:pt x="169" y="56"/>
                </a:cubicBezTo>
                <a:cubicBezTo>
                  <a:pt x="170" y="56"/>
                  <a:pt x="170" y="57"/>
                  <a:pt x="170" y="57"/>
                </a:cubicBezTo>
                <a:cubicBezTo>
                  <a:pt x="171" y="58"/>
                  <a:pt x="171" y="58"/>
                  <a:pt x="172" y="57"/>
                </a:cubicBezTo>
                <a:cubicBezTo>
                  <a:pt x="172" y="57"/>
                  <a:pt x="172" y="57"/>
                  <a:pt x="173" y="56"/>
                </a:cubicBezTo>
                <a:close/>
                <a:moveTo>
                  <a:pt x="69" y="61"/>
                </a:moveTo>
                <a:cubicBezTo>
                  <a:pt x="69" y="62"/>
                  <a:pt x="69" y="64"/>
                  <a:pt x="69" y="66"/>
                </a:cubicBezTo>
                <a:cubicBezTo>
                  <a:pt x="71" y="63"/>
                  <a:pt x="71" y="62"/>
                  <a:pt x="69" y="61"/>
                </a:cubicBezTo>
                <a:close/>
                <a:moveTo>
                  <a:pt x="59" y="83"/>
                </a:move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5"/>
                  <a:pt x="57" y="87"/>
                </a:cubicBezTo>
                <a:cubicBezTo>
                  <a:pt x="57" y="87"/>
                  <a:pt x="57" y="87"/>
                  <a:pt x="58" y="88"/>
                </a:cubicBezTo>
                <a:cubicBezTo>
                  <a:pt x="58" y="86"/>
                  <a:pt x="59" y="84"/>
                  <a:pt x="59" y="83"/>
                </a:cubicBezTo>
                <a:close/>
                <a:moveTo>
                  <a:pt x="174" y="71"/>
                </a:moveTo>
                <a:cubicBezTo>
                  <a:pt x="174" y="71"/>
                  <a:pt x="174" y="71"/>
                  <a:pt x="174" y="71"/>
                </a:cubicBezTo>
                <a:cubicBezTo>
                  <a:pt x="173" y="71"/>
                  <a:pt x="171" y="71"/>
                  <a:pt x="170" y="70"/>
                </a:cubicBezTo>
                <a:cubicBezTo>
                  <a:pt x="170" y="71"/>
                  <a:pt x="170" y="71"/>
                  <a:pt x="169" y="72"/>
                </a:cubicBezTo>
                <a:cubicBezTo>
                  <a:pt x="171" y="72"/>
                  <a:pt x="173" y="72"/>
                  <a:pt x="174" y="71"/>
                </a:cubicBezTo>
                <a:close/>
                <a:moveTo>
                  <a:pt x="51" y="80"/>
                </a:moveTo>
                <a:cubicBezTo>
                  <a:pt x="51" y="81"/>
                  <a:pt x="52" y="81"/>
                  <a:pt x="52" y="82"/>
                </a:cubicBezTo>
                <a:cubicBezTo>
                  <a:pt x="53" y="80"/>
                  <a:pt x="53" y="79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9"/>
                  <a:pt x="52" y="80"/>
                  <a:pt x="51" y="80"/>
                </a:cubicBezTo>
                <a:close/>
                <a:moveTo>
                  <a:pt x="46" y="79"/>
                </a:moveTo>
                <a:cubicBezTo>
                  <a:pt x="46" y="79"/>
                  <a:pt x="46" y="79"/>
                  <a:pt x="46" y="79"/>
                </a:cubicBezTo>
                <a:cubicBezTo>
                  <a:pt x="45" y="80"/>
                  <a:pt x="45" y="80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6" y="83"/>
                </a:cubicBezTo>
                <a:cubicBezTo>
                  <a:pt x="46" y="82"/>
                  <a:pt x="47" y="80"/>
                  <a:pt x="46" y="79"/>
                </a:cubicBezTo>
                <a:close/>
                <a:moveTo>
                  <a:pt x="31" y="72"/>
                </a:moveTo>
                <a:cubicBezTo>
                  <a:pt x="30" y="74"/>
                  <a:pt x="28" y="76"/>
                  <a:pt x="27" y="78"/>
                </a:cubicBezTo>
                <a:cubicBezTo>
                  <a:pt x="28" y="76"/>
                  <a:pt x="30" y="75"/>
                  <a:pt x="31" y="73"/>
                </a:cubicBezTo>
                <a:cubicBezTo>
                  <a:pt x="32" y="73"/>
                  <a:pt x="32" y="73"/>
                  <a:pt x="31" y="72"/>
                </a:cubicBezTo>
                <a:close/>
                <a:moveTo>
                  <a:pt x="106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6" y="57"/>
                  <a:pt x="106" y="59"/>
                  <a:pt x="107" y="61"/>
                </a:cubicBezTo>
                <a:cubicBezTo>
                  <a:pt x="107" y="60"/>
                  <a:pt x="107" y="60"/>
                  <a:pt x="107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7"/>
                  <a:pt x="106" y="56"/>
                </a:cubicBezTo>
                <a:close/>
                <a:moveTo>
                  <a:pt x="224" y="89"/>
                </a:moveTo>
                <a:cubicBezTo>
                  <a:pt x="225" y="89"/>
                  <a:pt x="226" y="89"/>
                  <a:pt x="227" y="89"/>
                </a:cubicBezTo>
                <a:cubicBezTo>
                  <a:pt x="226" y="88"/>
                  <a:pt x="226" y="87"/>
                  <a:pt x="226" y="86"/>
                </a:cubicBezTo>
                <a:cubicBezTo>
                  <a:pt x="225" y="87"/>
                  <a:pt x="225" y="88"/>
                  <a:pt x="224" y="89"/>
                </a:cubicBezTo>
                <a:close/>
                <a:moveTo>
                  <a:pt x="83" y="83"/>
                </a:moveTo>
                <a:cubicBezTo>
                  <a:pt x="83" y="84"/>
                  <a:pt x="83" y="84"/>
                  <a:pt x="83" y="84"/>
                </a:cubicBezTo>
                <a:cubicBezTo>
                  <a:pt x="84" y="84"/>
                  <a:pt x="86" y="84"/>
                  <a:pt x="87" y="84"/>
                </a:cubicBezTo>
                <a:cubicBezTo>
                  <a:pt x="87" y="84"/>
                  <a:pt x="87" y="83"/>
                  <a:pt x="88" y="83"/>
                </a:cubicBezTo>
                <a:cubicBezTo>
                  <a:pt x="86" y="83"/>
                  <a:pt x="85" y="83"/>
                  <a:pt x="83" y="83"/>
                </a:cubicBezTo>
                <a:close/>
                <a:moveTo>
                  <a:pt x="126" y="75"/>
                </a:moveTo>
                <a:cubicBezTo>
                  <a:pt x="125" y="76"/>
                  <a:pt x="124" y="77"/>
                  <a:pt x="124" y="79"/>
                </a:cubicBezTo>
                <a:cubicBezTo>
                  <a:pt x="125" y="79"/>
                  <a:pt x="126" y="79"/>
                  <a:pt x="126" y="78"/>
                </a:cubicBezTo>
                <a:cubicBezTo>
                  <a:pt x="126" y="77"/>
                  <a:pt x="126" y="76"/>
                  <a:pt x="126" y="75"/>
                </a:cubicBezTo>
                <a:close/>
                <a:moveTo>
                  <a:pt x="120" y="68"/>
                </a:moveTo>
                <a:cubicBezTo>
                  <a:pt x="118" y="67"/>
                  <a:pt x="117" y="68"/>
                  <a:pt x="117" y="70"/>
                </a:cubicBezTo>
                <a:cubicBezTo>
                  <a:pt x="118" y="70"/>
                  <a:pt x="119" y="69"/>
                  <a:pt x="120" y="68"/>
                </a:cubicBezTo>
                <a:close/>
                <a:moveTo>
                  <a:pt x="14" y="73"/>
                </a:moveTo>
                <a:cubicBezTo>
                  <a:pt x="14" y="73"/>
                  <a:pt x="15" y="73"/>
                  <a:pt x="15" y="74"/>
                </a:cubicBezTo>
                <a:cubicBezTo>
                  <a:pt x="16" y="73"/>
                  <a:pt x="17" y="72"/>
                  <a:pt x="17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6" y="71"/>
                  <a:pt x="15" y="72"/>
                  <a:pt x="14" y="73"/>
                </a:cubicBezTo>
                <a:close/>
                <a:moveTo>
                  <a:pt x="143" y="62"/>
                </a:moveTo>
                <a:cubicBezTo>
                  <a:pt x="142" y="62"/>
                  <a:pt x="142" y="62"/>
                  <a:pt x="142" y="62"/>
                </a:cubicBezTo>
                <a:cubicBezTo>
                  <a:pt x="141" y="63"/>
                  <a:pt x="140" y="64"/>
                  <a:pt x="139" y="66"/>
                </a:cubicBezTo>
                <a:cubicBezTo>
                  <a:pt x="140" y="65"/>
                  <a:pt x="141" y="66"/>
                  <a:pt x="141" y="65"/>
                </a:cubicBezTo>
                <a:cubicBezTo>
                  <a:pt x="142" y="64"/>
                  <a:pt x="142" y="63"/>
                  <a:pt x="143" y="62"/>
                </a:cubicBezTo>
                <a:close/>
                <a:moveTo>
                  <a:pt x="184" y="83"/>
                </a:moveTo>
                <a:cubicBezTo>
                  <a:pt x="183" y="84"/>
                  <a:pt x="182" y="84"/>
                  <a:pt x="182" y="85"/>
                </a:cubicBezTo>
                <a:cubicBezTo>
                  <a:pt x="183" y="85"/>
                  <a:pt x="184" y="85"/>
                  <a:pt x="185" y="85"/>
                </a:cubicBezTo>
                <a:cubicBezTo>
                  <a:pt x="185" y="84"/>
                  <a:pt x="184" y="83"/>
                  <a:pt x="184" y="83"/>
                </a:cubicBezTo>
                <a:close/>
                <a:moveTo>
                  <a:pt x="40" y="72"/>
                </a:moveTo>
                <a:cubicBezTo>
                  <a:pt x="40" y="73"/>
                  <a:pt x="40" y="73"/>
                  <a:pt x="40" y="74"/>
                </a:cubicBezTo>
                <a:cubicBezTo>
                  <a:pt x="40" y="74"/>
                  <a:pt x="41" y="75"/>
                  <a:pt x="41" y="76"/>
                </a:cubicBezTo>
                <a:cubicBezTo>
                  <a:pt x="42" y="75"/>
                  <a:pt x="42" y="75"/>
                  <a:pt x="42" y="74"/>
                </a:cubicBezTo>
                <a:cubicBezTo>
                  <a:pt x="42" y="74"/>
                  <a:pt x="41" y="73"/>
                  <a:pt x="40" y="72"/>
                </a:cubicBezTo>
                <a:close/>
                <a:moveTo>
                  <a:pt x="127" y="62"/>
                </a:moveTo>
                <a:cubicBezTo>
                  <a:pt x="126" y="63"/>
                  <a:pt x="126" y="64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8" y="65"/>
                  <a:pt x="128" y="65"/>
                </a:cubicBezTo>
                <a:cubicBezTo>
                  <a:pt x="128" y="64"/>
                  <a:pt x="129" y="64"/>
                  <a:pt x="127" y="62"/>
                </a:cubicBezTo>
                <a:close/>
                <a:moveTo>
                  <a:pt x="158" y="66"/>
                </a:moveTo>
                <a:cubicBezTo>
                  <a:pt x="158" y="66"/>
                  <a:pt x="158" y="66"/>
                  <a:pt x="158" y="67"/>
                </a:cubicBezTo>
                <a:cubicBezTo>
                  <a:pt x="160" y="67"/>
                  <a:pt x="161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1" y="66"/>
                  <a:pt x="160" y="66"/>
                  <a:pt x="158" y="66"/>
                </a:cubicBezTo>
                <a:close/>
                <a:moveTo>
                  <a:pt x="44" y="63"/>
                </a:moveTo>
                <a:cubicBezTo>
                  <a:pt x="44" y="63"/>
                  <a:pt x="44" y="63"/>
                  <a:pt x="43" y="63"/>
                </a:cubicBezTo>
                <a:cubicBezTo>
                  <a:pt x="42" y="65"/>
                  <a:pt x="41" y="66"/>
                  <a:pt x="40" y="67"/>
                </a:cubicBezTo>
                <a:cubicBezTo>
                  <a:pt x="39" y="68"/>
                  <a:pt x="40" y="68"/>
                  <a:pt x="40" y="68"/>
                </a:cubicBezTo>
                <a:cubicBezTo>
                  <a:pt x="41" y="67"/>
                  <a:pt x="43" y="65"/>
                  <a:pt x="44" y="63"/>
                </a:cubicBezTo>
                <a:close/>
                <a:moveTo>
                  <a:pt x="81" y="72"/>
                </a:moveTo>
                <a:cubicBezTo>
                  <a:pt x="81" y="72"/>
                  <a:pt x="80" y="72"/>
                  <a:pt x="80" y="72"/>
                </a:cubicBezTo>
                <a:cubicBezTo>
                  <a:pt x="79" y="74"/>
                  <a:pt x="79" y="76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9" y="76"/>
                  <a:pt x="80" y="74"/>
                  <a:pt x="81" y="73"/>
                </a:cubicBezTo>
                <a:cubicBezTo>
                  <a:pt x="81" y="72"/>
                  <a:pt x="81" y="72"/>
                  <a:pt x="81" y="72"/>
                </a:cubicBezTo>
                <a:close/>
                <a:moveTo>
                  <a:pt x="198" y="54"/>
                </a:moveTo>
                <a:cubicBezTo>
                  <a:pt x="198" y="54"/>
                  <a:pt x="198" y="54"/>
                  <a:pt x="198" y="54"/>
                </a:cubicBezTo>
                <a:cubicBezTo>
                  <a:pt x="198" y="54"/>
                  <a:pt x="197" y="54"/>
                  <a:pt x="196" y="54"/>
                </a:cubicBezTo>
                <a:cubicBezTo>
                  <a:pt x="196" y="54"/>
                  <a:pt x="195" y="53"/>
                  <a:pt x="195" y="53"/>
                </a:cubicBezTo>
                <a:cubicBezTo>
                  <a:pt x="194" y="53"/>
                  <a:pt x="194" y="53"/>
                  <a:pt x="193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5" y="54"/>
                  <a:pt x="197" y="54"/>
                  <a:pt x="198" y="54"/>
                </a:cubicBezTo>
                <a:close/>
                <a:moveTo>
                  <a:pt x="210" y="72"/>
                </a:moveTo>
                <a:cubicBezTo>
                  <a:pt x="209" y="74"/>
                  <a:pt x="208" y="74"/>
                  <a:pt x="209" y="75"/>
                </a:cubicBezTo>
                <a:cubicBezTo>
                  <a:pt x="211" y="74"/>
                  <a:pt x="211" y="74"/>
                  <a:pt x="210" y="72"/>
                </a:cubicBezTo>
                <a:close/>
                <a:moveTo>
                  <a:pt x="41" y="81"/>
                </a:moveTo>
                <a:cubicBezTo>
                  <a:pt x="41" y="81"/>
                  <a:pt x="41" y="80"/>
                  <a:pt x="41" y="80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2"/>
                  <a:pt x="40" y="82"/>
                  <a:pt x="40" y="83"/>
                </a:cubicBezTo>
                <a:cubicBezTo>
                  <a:pt x="41" y="82"/>
                  <a:pt x="41" y="82"/>
                  <a:pt x="41" y="81"/>
                </a:cubicBezTo>
                <a:close/>
                <a:moveTo>
                  <a:pt x="214" y="64"/>
                </a:moveTo>
                <a:cubicBezTo>
                  <a:pt x="214" y="65"/>
                  <a:pt x="213" y="66"/>
                  <a:pt x="213" y="66"/>
                </a:cubicBezTo>
                <a:cubicBezTo>
                  <a:pt x="213" y="67"/>
                  <a:pt x="214" y="68"/>
                  <a:pt x="214" y="69"/>
                </a:cubicBezTo>
                <a:cubicBezTo>
                  <a:pt x="214" y="68"/>
                  <a:pt x="214" y="66"/>
                  <a:pt x="214" y="64"/>
                </a:cubicBezTo>
                <a:close/>
                <a:moveTo>
                  <a:pt x="146" y="71"/>
                </a:moveTo>
                <a:cubicBezTo>
                  <a:pt x="148" y="70"/>
                  <a:pt x="148" y="69"/>
                  <a:pt x="148" y="68"/>
                </a:cubicBezTo>
                <a:cubicBezTo>
                  <a:pt x="148" y="68"/>
                  <a:pt x="147" y="68"/>
                  <a:pt x="146" y="68"/>
                </a:cubicBezTo>
                <a:cubicBezTo>
                  <a:pt x="146" y="69"/>
                  <a:pt x="146" y="70"/>
                  <a:pt x="146" y="71"/>
                </a:cubicBezTo>
                <a:close/>
                <a:moveTo>
                  <a:pt x="213" y="57"/>
                </a:moveTo>
                <a:cubicBezTo>
                  <a:pt x="212" y="57"/>
                  <a:pt x="211" y="57"/>
                  <a:pt x="210" y="57"/>
                </a:cubicBezTo>
                <a:cubicBezTo>
                  <a:pt x="210" y="58"/>
                  <a:pt x="210" y="59"/>
                  <a:pt x="211" y="60"/>
                </a:cubicBezTo>
                <a:cubicBezTo>
                  <a:pt x="211" y="59"/>
                  <a:pt x="212" y="58"/>
                  <a:pt x="213" y="57"/>
                </a:cubicBezTo>
                <a:close/>
                <a:moveTo>
                  <a:pt x="44" y="85"/>
                </a:moveTo>
                <a:cubicBezTo>
                  <a:pt x="44" y="84"/>
                  <a:pt x="43" y="84"/>
                  <a:pt x="43" y="83"/>
                </a:cubicBezTo>
                <a:cubicBezTo>
                  <a:pt x="42" y="84"/>
                  <a:pt x="42" y="84"/>
                  <a:pt x="42" y="85"/>
                </a:cubicBezTo>
                <a:cubicBezTo>
                  <a:pt x="42" y="85"/>
                  <a:pt x="42" y="86"/>
                  <a:pt x="42" y="86"/>
                </a:cubicBezTo>
                <a:cubicBezTo>
                  <a:pt x="43" y="86"/>
                  <a:pt x="43" y="85"/>
                  <a:pt x="44" y="85"/>
                </a:cubicBezTo>
                <a:close/>
                <a:moveTo>
                  <a:pt x="118" y="63"/>
                </a:moveTo>
                <a:cubicBezTo>
                  <a:pt x="116" y="63"/>
                  <a:pt x="116" y="64"/>
                  <a:pt x="115" y="65"/>
                </a:cubicBezTo>
                <a:cubicBezTo>
                  <a:pt x="115" y="65"/>
                  <a:pt x="116" y="65"/>
                  <a:pt x="117" y="65"/>
                </a:cubicBezTo>
                <a:cubicBezTo>
                  <a:pt x="117" y="64"/>
                  <a:pt x="117" y="63"/>
                  <a:pt x="118" y="63"/>
                </a:cubicBez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8" y="54"/>
                  <a:pt x="120" y="54"/>
                </a:cubicBezTo>
                <a:cubicBezTo>
                  <a:pt x="120" y="54"/>
                  <a:pt x="121" y="54"/>
                  <a:pt x="121" y="54"/>
                </a:cubicBezTo>
                <a:cubicBezTo>
                  <a:pt x="119" y="54"/>
                  <a:pt x="117" y="54"/>
                  <a:pt x="115" y="54"/>
                </a:cubicBezTo>
                <a:close/>
                <a:moveTo>
                  <a:pt x="141" y="54"/>
                </a:moveTo>
                <a:cubicBezTo>
                  <a:pt x="141" y="54"/>
                  <a:pt x="141" y="54"/>
                  <a:pt x="141" y="54"/>
                </a:cubicBezTo>
                <a:cubicBezTo>
                  <a:pt x="140" y="54"/>
                  <a:pt x="139" y="54"/>
                  <a:pt x="137" y="54"/>
                </a:cubicBezTo>
                <a:cubicBezTo>
                  <a:pt x="137" y="54"/>
                  <a:pt x="137" y="54"/>
                  <a:pt x="136" y="55"/>
                </a:cubicBezTo>
                <a:cubicBezTo>
                  <a:pt x="138" y="55"/>
                  <a:pt x="139" y="54"/>
                  <a:pt x="141" y="54"/>
                </a:cubicBezTo>
                <a:close/>
                <a:moveTo>
                  <a:pt x="38" y="90"/>
                </a:moveTo>
                <a:cubicBezTo>
                  <a:pt x="38" y="91"/>
                  <a:pt x="39" y="91"/>
                  <a:pt x="39" y="90"/>
                </a:cubicBezTo>
                <a:cubicBezTo>
                  <a:pt x="40" y="90"/>
                  <a:pt x="40" y="89"/>
                  <a:pt x="41" y="88"/>
                </a:cubicBezTo>
                <a:cubicBezTo>
                  <a:pt x="41" y="88"/>
                  <a:pt x="40" y="88"/>
                  <a:pt x="40" y="87"/>
                </a:cubicBezTo>
                <a:cubicBezTo>
                  <a:pt x="39" y="88"/>
                  <a:pt x="39" y="89"/>
                  <a:pt x="38" y="90"/>
                </a:cubicBezTo>
                <a:close/>
                <a:moveTo>
                  <a:pt x="179" y="82"/>
                </a:moveTo>
                <a:cubicBezTo>
                  <a:pt x="179" y="83"/>
                  <a:pt x="178" y="84"/>
                  <a:pt x="178" y="85"/>
                </a:cubicBezTo>
                <a:cubicBezTo>
                  <a:pt x="179" y="84"/>
                  <a:pt x="180" y="83"/>
                  <a:pt x="181" y="82"/>
                </a:cubicBezTo>
                <a:cubicBezTo>
                  <a:pt x="180" y="82"/>
                  <a:pt x="180" y="82"/>
                  <a:pt x="179" y="82"/>
                </a:cubicBezTo>
                <a:close/>
                <a:moveTo>
                  <a:pt x="34" y="50"/>
                </a:moveTo>
                <a:cubicBezTo>
                  <a:pt x="35" y="50"/>
                  <a:pt x="35" y="51"/>
                  <a:pt x="36" y="52"/>
                </a:cubicBezTo>
                <a:cubicBezTo>
                  <a:pt x="36" y="50"/>
                  <a:pt x="36" y="49"/>
                  <a:pt x="36" y="48"/>
                </a:cubicBezTo>
                <a:cubicBezTo>
                  <a:pt x="35" y="49"/>
                  <a:pt x="35" y="49"/>
                  <a:pt x="34" y="50"/>
                </a:cubicBezTo>
                <a:close/>
                <a:moveTo>
                  <a:pt x="115" y="73"/>
                </a:moveTo>
                <a:cubicBezTo>
                  <a:pt x="114" y="74"/>
                  <a:pt x="113" y="75"/>
                  <a:pt x="113" y="77"/>
                </a:cubicBezTo>
                <a:cubicBezTo>
                  <a:pt x="114" y="76"/>
                  <a:pt x="114" y="75"/>
                  <a:pt x="115" y="74"/>
                </a:cubicBezTo>
                <a:cubicBezTo>
                  <a:pt x="115" y="74"/>
                  <a:pt x="115" y="73"/>
                  <a:pt x="115" y="73"/>
                </a:cubicBezTo>
                <a:close/>
                <a:moveTo>
                  <a:pt x="127" y="84"/>
                </a:moveTo>
                <a:cubicBezTo>
                  <a:pt x="129" y="85"/>
                  <a:pt x="131" y="85"/>
                  <a:pt x="131" y="84"/>
                </a:cubicBezTo>
                <a:cubicBezTo>
                  <a:pt x="130" y="84"/>
                  <a:pt x="129" y="84"/>
                  <a:pt x="128" y="83"/>
                </a:cubicBezTo>
                <a:cubicBezTo>
                  <a:pt x="127" y="84"/>
                  <a:pt x="127" y="84"/>
                  <a:pt x="127" y="84"/>
                </a:cubicBezTo>
                <a:close/>
                <a:moveTo>
                  <a:pt x="71" y="75"/>
                </a:moveTo>
                <a:cubicBezTo>
                  <a:pt x="70" y="76"/>
                  <a:pt x="70" y="78"/>
                  <a:pt x="70" y="79"/>
                </a:cubicBezTo>
                <a:cubicBezTo>
                  <a:pt x="70" y="77"/>
                  <a:pt x="72" y="76"/>
                  <a:pt x="71" y="75"/>
                </a:cubicBezTo>
                <a:close/>
                <a:moveTo>
                  <a:pt x="45" y="90"/>
                </a:move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6" y="88"/>
                  <a:pt x="45" y="87"/>
                </a:cubicBezTo>
                <a:cubicBezTo>
                  <a:pt x="45" y="87"/>
                  <a:pt x="44" y="88"/>
                  <a:pt x="44" y="88"/>
                </a:cubicBezTo>
                <a:cubicBezTo>
                  <a:pt x="44" y="89"/>
                  <a:pt x="45" y="89"/>
                  <a:pt x="45" y="90"/>
                </a:cubicBezTo>
                <a:close/>
                <a:moveTo>
                  <a:pt x="166" y="55"/>
                </a:moveTo>
                <a:cubicBezTo>
                  <a:pt x="166" y="55"/>
                  <a:pt x="166" y="55"/>
                  <a:pt x="166" y="56"/>
                </a:cubicBezTo>
                <a:cubicBezTo>
                  <a:pt x="166" y="56"/>
                  <a:pt x="166" y="57"/>
                  <a:pt x="166" y="58"/>
                </a:cubicBezTo>
                <a:cubicBezTo>
                  <a:pt x="166" y="58"/>
                  <a:pt x="167" y="58"/>
                  <a:pt x="168" y="58"/>
                </a:cubicBezTo>
                <a:cubicBezTo>
                  <a:pt x="167" y="57"/>
                  <a:pt x="166" y="56"/>
                  <a:pt x="166" y="55"/>
                </a:cubicBezTo>
                <a:close/>
                <a:moveTo>
                  <a:pt x="90" y="62"/>
                </a:moveTo>
                <a:cubicBezTo>
                  <a:pt x="90" y="62"/>
                  <a:pt x="90" y="62"/>
                  <a:pt x="90" y="62"/>
                </a:cubicBezTo>
                <a:cubicBezTo>
                  <a:pt x="89" y="63"/>
                  <a:pt x="89" y="63"/>
                  <a:pt x="88" y="64"/>
                </a:cubicBezTo>
                <a:cubicBezTo>
                  <a:pt x="89" y="64"/>
                  <a:pt x="90" y="64"/>
                  <a:pt x="90" y="64"/>
                </a:cubicBezTo>
                <a:cubicBezTo>
                  <a:pt x="90" y="64"/>
                  <a:pt x="90" y="63"/>
                  <a:pt x="90" y="62"/>
                </a:cubicBezTo>
                <a:close/>
                <a:moveTo>
                  <a:pt x="122" y="69"/>
                </a:moveTo>
                <a:cubicBezTo>
                  <a:pt x="123" y="69"/>
                  <a:pt x="124" y="69"/>
                  <a:pt x="125" y="69"/>
                </a:cubicBezTo>
                <a:cubicBezTo>
                  <a:pt x="125" y="68"/>
                  <a:pt x="125" y="68"/>
                  <a:pt x="124" y="68"/>
                </a:cubicBezTo>
                <a:cubicBezTo>
                  <a:pt x="123" y="67"/>
                  <a:pt x="123" y="68"/>
                  <a:pt x="122" y="69"/>
                </a:cubicBezTo>
                <a:close/>
                <a:moveTo>
                  <a:pt x="229" y="46"/>
                </a:moveTo>
                <a:cubicBezTo>
                  <a:pt x="230" y="46"/>
                  <a:pt x="230" y="46"/>
                  <a:pt x="231" y="47"/>
                </a:cubicBezTo>
                <a:cubicBezTo>
                  <a:pt x="231" y="47"/>
                  <a:pt x="231" y="47"/>
                  <a:pt x="231" y="48"/>
                </a:cubicBezTo>
                <a:cubicBezTo>
                  <a:pt x="231" y="48"/>
                  <a:pt x="232" y="48"/>
                  <a:pt x="232" y="48"/>
                </a:cubicBezTo>
                <a:cubicBezTo>
                  <a:pt x="232" y="47"/>
                  <a:pt x="232" y="47"/>
                  <a:pt x="232" y="46"/>
                </a:cubicBezTo>
                <a:cubicBezTo>
                  <a:pt x="231" y="46"/>
                  <a:pt x="230" y="46"/>
                  <a:pt x="229" y="46"/>
                </a:cubicBezTo>
                <a:close/>
                <a:moveTo>
                  <a:pt x="142" y="79"/>
                </a:moveTo>
                <a:cubicBezTo>
                  <a:pt x="143" y="79"/>
                  <a:pt x="144" y="79"/>
                  <a:pt x="144" y="79"/>
                </a:cubicBezTo>
                <a:cubicBezTo>
                  <a:pt x="144" y="79"/>
                  <a:pt x="144" y="78"/>
                  <a:pt x="144" y="77"/>
                </a:cubicBezTo>
                <a:cubicBezTo>
                  <a:pt x="144" y="78"/>
                  <a:pt x="143" y="78"/>
                  <a:pt x="143" y="78"/>
                </a:cubicBezTo>
                <a:cubicBezTo>
                  <a:pt x="143" y="79"/>
                  <a:pt x="143" y="79"/>
                  <a:pt x="142" y="79"/>
                </a:cubicBezTo>
                <a:close/>
                <a:moveTo>
                  <a:pt x="95" y="67"/>
                </a:moveTo>
                <a:cubicBezTo>
                  <a:pt x="93" y="69"/>
                  <a:pt x="93" y="69"/>
                  <a:pt x="93" y="71"/>
                </a:cubicBezTo>
                <a:cubicBezTo>
                  <a:pt x="94" y="69"/>
                  <a:pt x="95" y="68"/>
                  <a:pt x="95" y="67"/>
                </a:cubicBezTo>
                <a:close/>
                <a:moveTo>
                  <a:pt x="163" y="78"/>
                </a:moveTo>
                <a:cubicBezTo>
                  <a:pt x="164" y="78"/>
                  <a:pt x="164" y="77"/>
                  <a:pt x="165" y="76"/>
                </a:cubicBezTo>
                <a:cubicBezTo>
                  <a:pt x="164" y="76"/>
                  <a:pt x="164" y="76"/>
                  <a:pt x="163" y="76"/>
                </a:cubicBezTo>
                <a:cubicBezTo>
                  <a:pt x="163" y="77"/>
                  <a:pt x="163" y="77"/>
                  <a:pt x="163" y="78"/>
                </a:cubicBezTo>
                <a:close/>
                <a:moveTo>
                  <a:pt x="49" y="76"/>
                </a:moveTo>
                <a:cubicBezTo>
                  <a:pt x="49" y="77"/>
                  <a:pt x="49" y="78"/>
                  <a:pt x="49" y="79"/>
                </a:cubicBezTo>
                <a:cubicBezTo>
                  <a:pt x="50" y="78"/>
                  <a:pt x="50" y="77"/>
                  <a:pt x="51" y="77"/>
                </a:cubicBezTo>
                <a:cubicBezTo>
                  <a:pt x="50" y="76"/>
                  <a:pt x="50" y="76"/>
                  <a:pt x="49" y="76"/>
                </a:cubicBezTo>
                <a:close/>
                <a:moveTo>
                  <a:pt x="173" y="66"/>
                </a:moveTo>
                <a:cubicBezTo>
                  <a:pt x="173" y="67"/>
                  <a:pt x="172" y="67"/>
                  <a:pt x="172" y="68"/>
                </a:cubicBezTo>
                <a:cubicBezTo>
                  <a:pt x="173" y="68"/>
                  <a:pt x="173" y="68"/>
                  <a:pt x="174" y="68"/>
                </a:cubicBezTo>
                <a:cubicBezTo>
                  <a:pt x="174" y="67"/>
                  <a:pt x="173" y="67"/>
                  <a:pt x="173" y="66"/>
                </a:cubicBezTo>
                <a:close/>
                <a:moveTo>
                  <a:pt x="206" y="73"/>
                </a:moveTo>
                <a:cubicBezTo>
                  <a:pt x="206" y="72"/>
                  <a:pt x="206" y="71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4" y="72"/>
                  <a:pt x="204" y="72"/>
                  <a:pt x="204" y="73"/>
                </a:cubicBezTo>
                <a:cubicBezTo>
                  <a:pt x="204" y="73"/>
                  <a:pt x="205" y="73"/>
                  <a:pt x="206" y="73"/>
                </a:cubicBezTo>
                <a:close/>
                <a:moveTo>
                  <a:pt x="71" y="47"/>
                </a:moveTo>
                <a:cubicBezTo>
                  <a:pt x="71" y="47"/>
                  <a:pt x="71" y="48"/>
                  <a:pt x="71" y="48"/>
                </a:cubicBezTo>
                <a:cubicBezTo>
                  <a:pt x="71" y="49"/>
                  <a:pt x="71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49"/>
                  <a:pt x="71" y="48"/>
                  <a:pt x="71" y="47"/>
                </a:cubicBezTo>
                <a:close/>
                <a:moveTo>
                  <a:pt x="64" y="58"/>
                </a:moveTo>
                <a:cubicBezTo>
                  <a:pt x="64" y="58"/>
                  <a:pt x="63" y="58"/>
                  <a:pt x="63" y="58"/>
                </a:cubicBezTo>
                <a:cubicBezTo>
                  <a:pt x="64" y="59"/>
                  <a:pt x="64" y="60"/>
                  <a:pt x="65" y="61"/>
                </a:cubicBezTo>
                <a:cubicBezTo>
                  <a:pt x="65" y="60"/>
                  <a:pt x="65" y="60"/>
                  <a:pt x="66" y="59"/>
                </a:cubicBezTo>
                <a:cubicBezTo>
                  <a:pt x="65" y="59"/>
                  <a:pt x="64" y="59"/>
                  <a:pt x="64" y="58"/>
                </a:cubicBezTo>
                <a:close/>
                <a:moveTo>
                  <a:pt x="57" y="19"/>
                </a:moveTo>
                <a:cubicBezTo>
                  <a:pt x="57" y="19"/>
                  <a:pt x="57" y="19"/>
                  <a:pt x="57" y="19"/>
                </a:cubicBezTo>
                <a:cubicBezTo>
                  <a:pt x="58" y="18"/>
                  <a:pt x="59" y="17"/>
                  <a:pt x="59" y="16"/>
                </a:cubicBezTo>
                <a:cubicBezTo>
                  <a:pt x="58" y="17"/>
                  <a:pt x="57" y="18"/>
                  <a:pt x="57" y="19"/>
                </a:cubicBezTo>
                <a:close/>
                <a:moveTo>
                  <a:pt x="115" y="78"/>
                </a:moveTo>
                <a:cubicBezTo>
                  <a:pt x="116" y="78"/>
                  <a:pt x="117" y="78"/>
                  <a:pt x="118" y="78"/>
                </a:cubicBezTo>
                <a:cubicBezTo>
                  <a:pt x="117" y="77"/>
                  <a:pt x="117" y="77"/>
                  <a:pt x="117" y="76"/>
                </a:cubicBezTo>
                <a:cubicBezTo>
                  <a:pt x="116" y="76"/>
                  <a:pt x="116" y="77"/>
                  <a:pt x="115" y="78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72"/>
                  <a:pt x="105" y="72"/>
                  <a:pt x="106" y="72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71"/>
                  <a:pt x="104" y="71"/>
                  <a:pt x="104" y="72"/>
                </a:cubicBezTo>
                <a:close/>
                <a:moveTo>
                  <a:pt x="43" y="79"/>
                </a:moveTo>
                <a:cubicBezTo>
                  <a:pt x="44" y="78"/>
                  <a:pt x="44" y="77"/>
                  <a:pt x="44" y="77"/>
                </a:cubicBezTo>
                <a:cubicBezTo>
                  <a:pt x="44" y="77"/>
                  <a:pt x="44" y="77"/>
                  <a:pt x="44" y="76"/>
                </a:cubicBezTo>
                <a:cubicBezTo>
                  <a:pt x="42" y="78"/>
                  <a:pt x="42" y="78"/>
                  <a:pt x="43" y="79"/>
                </a:cubicBezTo>
                <a:close/>
                <a:moveTo>
                  <a:pt x="51" y="48"/>
                </a:moveTo>
                <a:cubicBezTo>
                  <a:pt x="51" y="49"/>
                  <a:pt x="51" y="50"/>
                  <a:pt x="51" y="51"/>
                </a:cubicBezTo>
                <a:cubicBezTo>
                  <a:pt x="52" y="50"/>
                  <a:pt x="51" y="49"/>
                  <a:pt x="51" y="48"/>
                </a:cubicBezTo>
                <a:close/>
                <a:moveTo>
                  <a:pt x="108" y="69"/>
                </a:moveTo>
                <a:cubicBezTo>
                  <a:pt x="109" y="69"/>
                  <a:pt x="109" y="68"/>
                  <a:pt x="109" y="68"/>
                </a:cubicBezTo>
                <a:cubicBezTo>
                  <a:pt x="109" y="68"/>
                  <a:pt x="108" y="68"/>
                  <a:pt x="108" y="68"/>
                </a:cubicBezTo>
                <a:cubicBezTo>
                  <a:pt x="108" y="68"/>
                  <a:pt x="108" y="69"/>
                  <a:pt x="108" y="69"/>
                </a:cubicBezTo>
                <a:close/>
                <a:moveTo>
                  <a:pt x="198" y="80"/>
                </a:moveTo>
                <a:cubicBezTo>
                  <a:pt x="199" y="80"/>
                  <a:pt x="199" y="80"/>
                  <a:pt x="200" y="80"/>
                </a:cubicBezTo>
                <a:cubicBezTo>
                  <a:pt x="200" y="79"/>
                  <a:pt x="199" y="79"/>
                  <a:pt x="199" y="78"/>
                </a:cubicBezTo>
                <a:cubicBezTo>
                  <a:pt x="199" y="79"/>
                  <a:pt x="198" y="79"/>
                  <a:pt x="198" y="80"/>
                </a:cubicBezTo>
                <a:close/>
                <a:moveTo>
                  <a:pt x="5" y="78"/>
                </a:moveTo>
                <a:cubicBezTo>
                  <a:pt x="5" y="77"/>
                  <a:pt x="6" y="77"/>
                  <a:pt x="6" y="76"/>
                </a:cubicBezTo>
                <a:cubicBezTo>
                  <a:pt x="5" y="76"/>
                  <a:pt x="4" y="77"/>
                  <a:pt x="4" y="77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34" y="69"/>
                </a:moveTo>
                <a:cubicBezTo>
                  <a:pt x="33" y="70"/>
                  <a:pt x="33" y="70"/>
                  <a:pt x="34" y="71"/>
                </a:cubicBezTo>
                <a:cubicBezTo>
                  <a:pt x="35" y="70"/>
                  <a:pt x="35" y="69"/>
                  <a:pt x="34" y="69"/>
                </a:cubicBezTo>
                <a:close/>
                <a:moveTo>
                  <a:pt x="194" y="58"/>
                </a:moveTo>
                <a:cubicBezTo>
                  <a:pt x="194" y="58"/>
                  <a:pt x="194" y="58"/>
                  <a:pt x="194" y="58"/>
                </a:cubicBezTo>
                <a:cubicBezTo>
                  <a:pt x="194" y="58"/>
                  <a:pt x="193" y="57"/>
                  <a:pt x="192" y="57"/>
                </a:cubicBezTo>
                <a:cubicBezTo>
                  <a:pt x="192" y="57"/>
                  <a:pt x="192" y="57"/>
                  <a:pt x="192" y="58"/>
                </a:cubicBezTo>
                <a:cubicBezTo>
                  <a:pt x="193" y="58"/>
                  <a:pt x="193" y="58"/>
                  <a:pt x="194" y="58"/>
                </a:cubicBezTo>
                <a:close/>
                <a:moveTo>
                  <a:pt x="106" y="79"/>
                </a:moveTo>
                <a:cubicBezTo>
                  <a:pt x="106" y="79"/>
                  <a:pt x="106" y="79"/>
                  <a:pt x="106" y="78"/>
                </a:cubicBezTo>
                <a:cubicBezTo>
                  <a:pt x="106" y="78"/>
                  <a:pt x="105" y="78"/>
                  <a:pt x="104" y="78"/>
                </a:cubicBezTo>
                <a:cubicBezTo>
                  <a:pt x="104" y="78"/>
                  <a:pt x="104" y="78"/>
                  <a:pt x="104" y="79"/>
                </a:cubicBezTo>
                <a:cubicBezTo>
                  <a:pt x="105" y="79"/>
                  <a:pt x="105" y="79"/>
                  <a:pt x="106" y="79"/>
                </a:cubicBezTo>
                <a:close/>
                <a:moveTo>
                  <a:pt x="195" y="70"/>
                </a:moveTo>
                <a:cubicBezTo>
                  <a:pt x="194" y="71"/>
                  <a:pt x="194" y="71"/>
                  <a:pt x="194" y="72"/>
                </a:cubicBezTo>
                <a:cubicBezTo>
                  <a:pt x="194" y="72"/>
                  <a:pt x="195" y="72"/>
                  <a:pt x="195" y="72"/>
                </a:cubicBezTo>
                <a:cubicBezTo>
                  <a:pt x="195" y="71"/>
                  <a:pt x="195" y="71"/>
                  <a:pt x="195" y="70"/>
                </a:cubicBezTo>
                <a:close/>
                <a:moveTo>
                  <a:pt x="33" y="93"/>
                </a:moveTo>
                <a:cubicBezTo>
                  <a:pt x="33" y="93"/>
                  <a:pt x="33" y="93"/>
                  <a:pt x="33" y="93"/>
                </a:cubicBezTo>
                <a:cubicBezTo>
                  <a:pt x="33" y="93"/>
                  <a:pt x="32" y="92"/>
                  <a:pt x="32" y="92"/>
                </a:cubicBezTo>
                <a:cubicBezTo>
                  <a:pt x="31" y="91"/>
                  <a:pt x="31" y="91"/>
                  <a:pt x="30" y="91"/>
                </a:cubicBezTo>
                <a:cubicBezTo>
                  <a:pt x="31" y="92"/>
                  <a:pt x="32" y="92"/>
                  <a:pt x="33" y="93"/>
                </a:cubicBezTo>
                <a:close/>
                <a:moveTo>
                  <a:pt x="35" y="73"/>
                </a:moveTo>
                <a:cubicBezTo>
                  <a:pt x="34" y="74"/>
                  <a:pt x="34" y="74"/>
                  <a:pt x="35" y="75"/>
                </a:cubicBezTo>
                <a:cubicBezTo>
                  <a:pt x="35" y="74"/>
                  <a:pt x="35" y="73"/>
                  <a:pt x="35" y="73"/>
                </a:cubicBezTo>
                <a:close/>
                <a:moveTo>
                  <a:pt x="162" y="72"/>
                </a:moveTo>
                <a:cubicBezTo>
                  <a:pt x="161" y="73"/>
                  <a:pt x="161" y="73"/>
                  <a:pt x="160" y="74"/>
                </a:cubicBezTo>
                <a:cubicBezTo>
                  <a:pt x="162" y="74"/>
                  <a:pt x="162" y="74"/>
                  <a:pt x="162" y="72"/>
                </a:cubicBezTo>
                <a:close/>
                <a:moveTo>
                  <a:pt x="99" y="52"/>
                </a:moveTo>
                <a:cubicBezTo>
                  <a:pt x="100" y="52"/>
                  <a:pt x="101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1" y="51"/>
                  <a:pt x="100" y="52"/>
                  <a:pt x="99" y="52"/>
                </a:cubicBezTo>
                <a:close/>
                <a:moveTo>
                  <a:pt x="138" y="46"/>
                </a:moveTo>
                <a:cubicBezTo>
                  <a:pt x="138" y="46"/>
                  <a:pt x="138" y="46"/>
                  <a:pt x="138" y="47"/>
                </a:cubicBezTo>
                <a:cubicBezTo>
                  <a:pt x="139" y="47"/>
                  <a:pt x="141" y="47"/>
                  <a:pt x="142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6"/>
                  <a:pt x="139" y="46"/>
                  <a:pt x="138" y="46"/>
                </a:cubicBezTo>
                <a:close/>
                <a:moveTo>
                  <a:pt x="93" y="65"/>
                </a:moveTo>
                <a:cubicBezTo>
                  <a:pt x="93" y="64"/>
                  <a:pt x="93" y="63"/>
                  <a:pt x="92" y="62"/>
                </a:cubicBezTo>
                <a:cubicBezTo>
                  <a:pt x="92" y="63"/>
                  <a:pt x="93" y="64"/>
                  <a:pt x="93" y="65"/>
                </a:cubicBezTo>
                <a:close/>
                <a:moveTo>
                  <a:pt x="23" y="79"/>
                </a:moveTo>
                <a:cubicBezTo>
                  <a:pt x="23" y="79"/>
                  <a:pt x="22" y="79"/>
                  <a:pt x="22" y="80"/>
                </a:cubicBezTo>
                <a:cubicBezTo>
                  <a:pt x="22" y="80"/>
                  <a:pt x="22" y="80"/>
                  <a:pt x="23" y="79"/>
                </a:cubicBezTo>
                <a:close/>
                <a:moveTo>
                  <a:pt x="138" y="79"/>
                </a:moveTo>
                <a:cubicBezTo>
                  <a:pt x="138" y="79"/>
                  <a:pt x="138" y="78"/>
                  <a:pt x="137" y="78"/>
                </a:cubicBezTo>
                <a:cubicBezTo>
                  <a:pt x="137" y="78"/>
                  <a:pt x="137" y="79"/>
                  <a:pt x="137" y="79"/>
                </a:cubicBezTo>
                <a:cubicBezTo>
                  <a:pt x="137" y="79"/>
                  <a:pt x="138" y="79"/>
                  <a:pt x="138" y="79"/>
                </a:cubicBezTo>
                <a:close/>
                <a:moveTo>
                  <a:pt x="64" y="56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5"/>
                  <a:pt x="65" y="54"/>
                </a:cubicBezTo>
                <a:cubicBezTo>
                  <a:pt x="65" y="55"/>
                  <a:pt x="64" y="55"/>
                  <a:pt x="64" y="56"/>
                </a:cubicBezTo>
                <a:close/>
                <a:moveTo>
                  <a:pt x="49" y="93"/>
                </a:moveTo>
                <a:cubicBezTo>
                  <a:pt x="48" y="94"/>
                  <a:pt x="49" y="94"/>
                  <a:pt x="49" y="94"/>
                </a:cubicBezTo>
                <a:cubicBezTo>
                  <a:pt x="50" y="94"/>
                  <a:pt x="49" y="93"/>
                  <a:pt x="49" y="93"/>
                </a:cubicBezTo>
                <a:close/>
                <a:moveTo>
                  <a:pt x="139" y="89"/>
                </a:move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40" y="89"/>
                  <a:pt x="141" y="89"/>
                </a:cubicBezTo>
                <a:cubicBezTo>
                  <a:pt x="140" y="89"/>
                  <a:pt x="139" y="88"/>
                  <a:pt x="139" y="89"/>
                </a:cubicBezTo>
                <a:close/>
                <a:moveTo>
                  <a:pt x="107" y="51"/>
                </a:moveTo>
                <a:cubicBezTo>
                  <a:pt x="107" y="51"/>
                  <a:pt x="107" y="51"/>
                  <a:pt x="107" y="52"/>
                </a:cubicBezTo>
                <a:cubicBezTo>
                  <a:pt x="108" y="52"/>
                  <a:pt x="109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lose/>
                <a:moveTo>
                  <a:pt x="66" y="30"/>
                </a:moveTo>
                <a:cubicBezTo>
                  <a:pt x="65" y="31"/>
                  <a:pt x="65" y="31"/>
                  <a:pt x="66" y="32"/>
                </a:cubicBezTo>
                <a:cubicBezTo>
                  <a:pt x="66" y="31"/>
                  <a:pt x="66" y="31"/>
                  <a:pt x="66" y="30"/>
                </a:cubicBezTo>
                <a:close/>
                <a:moveTo>
                  <a:pt x="215" y="81"/>
                </a:moveTo>
                <a:cubicBezTo>
                  <a:pt x="215" y="81"/>
                  <a:pt x="215" y="82"/>
                  <a:pt x="215" y="82"/>
                </a:cubicBezTo>
                <a:cubicBezTo>
                  <a:pt x="216" y="82"/>
                  <a:pt x="215" y="81"/>
                  <a:pt x="215" y="81"/>
                </a:cubicBezTo>
                <a:close/>
                <a:moveTo>
                  <a:pt x="62" y="90"/>
                </a:moveTo>
                <a:cubicBezTo>
                  <a:pt x="61" y="90"/>
                  <a:pt x="61" y="91"/>
                  <a:pt x="62" y="92"/>
                </a:cubicBezTo>
                <a:cubicBezTo>
                  <a:pt x="62" y="91"/>
                  <a:pt x="62" y="90"/>
                  <a:pt x="62" y="90"/>
                </a:cubicBezTo>
                <a:close/>
                <a:moveTo>
                  <a:pt x="218" y="74"/>
                </a:moveTo>
                <a:cubicBezTo>
                  <a:pt x="218" y="74"/>
                  <a:pt x="218" y="74"/>
                  <a:pt x="218" y="75"/>
                </a:cubicBezTo>
                <a:cubicBezTo>
                  <a:pt x="218" y="75"/>
                  <a:pt x="218" y="74"/>
                  <a:pt x="218" y="74"/>
                </a:cubicBezTo>
                <a:close/>
                <a:moveTo>
                  <a:pt x="208" y="63"/>
                </a:moveTo>
                <a:cubicBezTo>
                  <a:pt x="209" y="62"/>
                  <a:pt x="209" y="61"/>
                  <a:pt x="208" y="61"/>
                </a:cubicBezTo>
                <a:cubicBezTo>
                  <a:pt x="208" y="61"/>
                  <a:pt x="208" y="62"/>
                  <a:pt x="208" y="63"/>
                </a:cubicBezTo>
                <a:close/>
                <a:moveTo>
                  <a:pt x="131" y="59"/>
                </a:moveTo>
                <a:cubicBezTo>
                  <a:pt x="131" y="59"/>
                  <a:pt x="130" y="59"/>
                  <a:pt x="130" y="59"/>
                </a:cubicBezTo>
                <a:cubicBezTo>
                  <a:pt x="130" y="59"/>
                  <a:pt x="131" y="59"/>
                  <a:pt x="131" y="59"/>
                </a:cubicBezTo>
                <a:close/>
                <a:moveTo>
                  <a:pt x="212" y="63"/>
                </a:moveTo>
                <a:cubicBezTo>
                  <a:pt x="212" y="63"/>
                  <a:pt x="212" y="63"/>
                  <a:pt x="212" y="63"/>
                </a:cubicBezTo>
                <a:cubicBezTo>
                  <a:pt x="212" y="62"/>
                  <a:pt x="213" y="62"/>
                  <a:pt x="213" y="61"/>
                </a:cubicBezTo>
                <a:cubicBezTo>
                  <a:pt x="212" y="62"/>
                  <a:pt x="212" y="62"/>
                  <a:pt x="212" y="63"/>
                </a:cubicBezTo>
                <a:close/>
                <a:moveTo>
                  <a:pt x="225" y="54"/>
                </a:moveTo>
                <a:cubicBezTo>
                  <a:pt x="225" y="53"/>
                  <a:pt x="225" y="53"/>
                  <a:pt x="225" y="52"/>
                </a:cubicBezTo>
                <a:cubicBezTo>
                  <a:pt x="224" y="53"/>
                  <a:pt x="224" y="53"/>
                  <a:pt x="225" y="54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5" y="87"/>
                </a:cubicBezTo>
                <a:cubicBezTo>
                  <a:pt x="26" y="87"/>
                  <a:pt x="26" y="88"/>
                  <a:pt x="26" y="88"/>
                </a:cubicBezTo>
                <a:cubicBezTo>
                  <a:pt x="26" y="88"/>
                  <a:pt x="27" y="88"/>
                  <a:pt x="27" y="88"/>
                </a:cubicBezTo>
                <a:cubicBezTo>
                  <a:pt x="26" y="87"/>
                  <a:pt x="26" y="87"/>
                  <a:pt x="25" y="87"/>
                </a:cubicBezTo>
                <a:close/>
                <a:moveTo>
                  <a:pt x="153" y="63"/>
                </a:moveTo>
                <a:cubicBezTo>
                  <a:pt x="153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4"/>
                  <a:pt x="153" y="64"/>
                  <a:pt x="153" y="63"/>
                </a:cubicBezTo>
                <a:close/>
                <a:moveTo>
                  <a:pt x="161" y="76"/>
                </a:moveTo>
                <a:cubicBezTo>
                  <a:pt x="161" y="76"/>
                  <a:pt x="160" y="77"/>
                  <a:pt x="160" y="77"/>
                </a:cubicBezTo>
                <a:cubicBezTo>
                  <a:pt x="160" y="77"/>
                  <a:pt x="160" y="77"/>
                  <a:pt x="161" y="77"/>
                </a:cubicBezTo>
                <a:cubicBezTo>
                  <a:pt x="161" y="77"/>
                  <a:pt x="161" y="77"/>
                  <a:pt x="161" y="76"/>
                </a:cubicBezTo>
                <a:close/>
                <a:moveTo>
                  <a:pt x="100" y="73"/>
                </a:moveTo>
                <a:cubicBezTo>
                  <a:pt x="100" y="73"/>
                  <a:pt x="101" y="73"/>
                  <a:pt x="101" y="73"/>
                </a:cubicBezTo>
                <a:cubicBezTo>
                  <a:pt x="101" y="73"/>
                  <a:pt x="101" y="72"/>
                  <a:pt x="101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72"/>
                  <a:pt x="101" y="73"/>
                  <a:pt x="100" y="73"/>
                </a:cubicBezTo>
                <a:close/>
                <a:moveTo>
                  <a:pt x="210" y="65"/>
                </a:moveTo>
                <a:cubicBezTo>
                  <a:pt x="210" y="66"/>
                  <a:pt x="210" y="66"/>
                  <a:pt x="210" y="66"/>
                </a:cubicBezTo>
                <a:cubicBezTo>
                  <a:pt x="210" y="66"/>
                  <a:pt x="210" y="65"/>
                  <a:pt x="210" y="65"/>
                </a:cubicBezTo>
                <a:close/>
                <a:moveTo>
                  <a:pt x="211" y="77"/>
                </a:moveTo>
                <a:cubicBezTo>
                  <a:pt x="211" y="78"/>
                  <a:pt x="212" y="78"/>
                  <a:pt x="212" y="77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211" y="77"/>
                  <a:pt x="211" y="77"/>
                  <a:pt x="211" y="77"/>
                </a:cubicBezTo>
                <a:close/>
                <a:moveTo>
                  <a:pt x="38" y="97"/>
                </a:moveTo>
                <a:cubicBezTo>
                  <a:pt x="38" y="97"/>
                  <a:pt x="38" y="97"/>
                  <a:pt x="38" y="97"/>
                </a:cubicBezTo>
                <a:cubicBezTo>
                  <a:pt x="38" y="97"/>
                  <a:pt x="37" y="97"/>
                  <a:pt x="37" y="96"/>
                </a:cubicBezTo>
                <a:cubicBezTo>
                  <a:pt x="37" y="96"/>
                  <a:pt x="37" y="97"/>
                  <a:pt x="37" y="97"/>
                </a:cubicBezTo>
                <a:cubicBezTo>
                  <a:pt x="37" y="97"/>
                  <a:pt x="38" y="97"/>
                  <a:pt x="38" y="97"/>
                </a:cubicBezTo>
                <a:close/>
                <a:moveTo>
                  <a:pt x="156" y="80"/>
                </a:moveTo>
                <a:cubicBezTo>
                  <a:pt x="156" y="80"/>
                  <a:pt x="156" y="79"/>
                  <a:pt x="156" y="79"/>
                </a:cubicBezTo>
                <a:cubicBezTo>
                  <a:pt x="156" y="79"/>
                  <a:pt x="155" y="79"/>
                  <a:pt x="155" y="80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6" y="80"/>
                  <a:pt x="156" y="80"/>
                  <a:pt x="156" y="80"/>
                </a:cubicBezTo>
                <a:close/>
                <a:moveTo>
                  <a:pt x="110" y="56"/>
                </a:moveTo>
                <a:cubicBezTo>
                  <a:pt x="110" y="56"/>
                  <a:pt x="110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7"/>
                  <a:pt x="109" y="57"/>
                </a:cubicBezTo>
                <a:cubicBezTo>
                  <a:pt x="109" y="57"/>
                  <a:pt x="110" y="56"/>
                  <a:pt x="110" y="56"/>
                </a:cubicBezTo>
                <a:close/>
                <a:moveTo>
                  <a:pt x="67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8"/>
                </a:cubicBezTo>
                <a:close/>
                <a:moveTo>
                  <a:pt x="208" y="68"/>
                </a:moveTo>
                <a:cubicBezTo>
                  <a:pt x="208" y="68"/>
                  <a:pt x="208" y="68"/>
                  <a:pt x="208" y="68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8"/>
                </a:cubicBezTo>
                <a:close/>
                <a:moveTo>
                  <a:pt x="231" y="92"/>
                </a:moveTo>
                <a:cubicBezTo>
                  <a:pt x="231" y="92"/>
                  <a:pt x="231" y="92"/>
                  <a:pt x="230" y="92"/>
                </a:cubicBezTo>
                <a:cubicBezTo>
                  <a:pt x="231" y="92"/>
                  <a:pt x="231" y="92"/>
                  <a:pt x="231" y="92"/>
                </a:cubicBezTo>
                <a:close/>
              </a:path>
            </a:pathLst>
          </a:custGeom>
          <a:solidFill>
            <a:srgbClr val="F8B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5764373" y="4501406"/>
            <a:ext cx="774700" cy="444500"/>
          </a:xfrm>
          <a:custGeom>
            <a:avLst/>
            <a:gdLst>
              <a:gd name="T0" fmla="*/ 179 w 237"/>
              <a:gd name="T1" fmla="*/ 97 h 136"/>
              <a:gd name="T2" fmla="*/ 7 w 237"/>
              <a:gd name="T3" fmla="*/ 89 h 136"/>
              <a:gd name="T4" fmla="*/ 77 w 237"/>
              <a:gd name="T5" fmla="*/ 21 h 136"/>
              <a:gd name="T6" fmla="*/ 124 w 237"/>
              <a:gd name="T7" fmla="*/ 94 h 136"/>
              <a:gd name="T8" fmla="*/ 62 w 237"/>
              <a:gd name="T9" fmla="*/ 74 h 136"/>
              <a:gd name="T10" fmla="*/ 32 w 237"/>
              <a:gd name="T11" fmla="*/ 48 h 136"/>
              <a:gd name="T12" fmla="*/ 206 w 237"/>
              <a:gd name="T13" fmla="*/ 59 h 136"/>
              <a:gd name="T14" fmla="*/ 33 w 237"/>
              <a:gd name="T15" fmla="*/ 63 h 136"/>
              <a:gd name="T16" fmla="*/ 80 w 237"/>
              <a:gd name="T17" fmla="*/ 61 h 136"/>
              <a:gd name="T18" fmla="*/ 7 w 237"/>
              <a:gd name="T19" fmla="*/ 85 h 136"/>
              <a:gd name="T20" fmla="*/ 90 w 237"/>
              <a:gd name="T21" fmla="*/ 69 h 136"/>
              <a:gd name="T22" fmla="*/ 158 w 237"/>
              <a:gd name="T23" fmla="*/ 55 h 136"/>
              <a:gd name="T24" fmla="*/ 191 w 237"/>
              <a:gd name="T25" fmla="*/ 71 h 136"/>
              <a:gd name="T26" fmla="*/ 194 w 237"/>
              <a:gd name="T27" fmla="*/ 63 h 136"/>
              <a:gd name="T28" fmla="*/ 13 w 237"/>
              <a:gd name="T29" fmla="*/ 77 h 136"/>
              <a:gd name="T30" fmla="*/ 33 w 237"/>
              <a:gd name="T31" fmla="*/ 75 h 136"/>
              <a:gd name="T32" fmla="*/ 75 w 237"/>
              <a:gd name="T33" fmla="*/ 102 h 136"/>
              <a:gd name="T34" fmla="*/ 55 w 237"/>
              <a:gd name="T35" fmla="*/ 98 h 136"/>
              <a:gd name="T36" fmla="*/ 59 w 237"/>
              <a:gd name="T37" fmla="*/ 67 h 136"/>
              <a:gd name="T38" fmla="*/ 223 w 237"/>
              <a:gd name="T39" fmla="*/ 71 h 136"/>
              <a:gd name="T40" fmla="*/ 74 w 237"/>
              <a:gd name="T41" fmla="*/ 72 h 136"/>
              <a:gd name="T42" fmla="*/ 55 w 237"/>
              <a:gd name="T43" fmla="*/ 53 h 136"/>
              <a:gd name="T44" fmla="*/ 71 w 237"/>
              <a:gd name="T45" fmla="*/ 6 h 136"/>
              <a:gd name="T46" fmla="*/ 42 w 237"/>
              <a:gd name="T47" fmla="*/ 58 h 136"/>
              <a:gd name="T48" fmla="*/ 41 w 237"/>
              <a:gd name="T49" fmla="*/ 54 h 136"/>
              <a:gd name="T50" fmla="*/ 74 w 237"/>
              <a:gd name="T51" fmla="*/ 129 h 136"/>
              <a:gd name="T52" fmla="*/ 42 w 237"/>
              <a:gd name="T53" fmla="*/ 31 h 136"/>
              <a:gd name="T54" fmla="*/ 132 w 237"/>
              <a:gd name="T55" fmla="*/ 70 h 136"/>
              <a:gd name="T56" fmla="*/ 235 w 237"/>
              <a:gd name="T57" fmla="*/ 84 h 136"/>
              <a:gd name="T58" fmla="*/ 213 w 237"/>
              <a:gd name="T59" fmla="*/ 47 h 136"/>
              <a:gd name="T60" fmla="*/ 166 w 237"/>
              <a:gd name="T61" fmla="*/ 67 h 136"/>
              <a:gd name="T62" fmla="*/ 122 w 237"/>
              <a:gd name="T63" fmla="*/ 62 h 136"/>
              <a:gd name="T64" fmla="*/ 51 w 237"/>
              <a:gd name="T65" fmla="*/ 89 h 136"/>
              <a:gd name="T66" fmla="*/ 164 w 237"/>
              <a:gd name="T67" fmla="*/ 73 h 136"/>
              <a:gd name="T68" fmla="*/ 137 w 237"/>
              <a:gd name="T69" fmla="*/ 73 h 136"/>
              <a:gd name="T70" fmla="*/ 72 w 237"/>
              <a:gd name="T71" fmla="*/ 84 h 136"/>
              <a:gd name="T72" fmla="*/ 94 w 237"/>
              <a:gd name="T73" fmla="*/ 84 h 136"/>
              <a:gd name="T74" fmla="*/ 98 w 237"/>
              <a:gd name="T75" fmla="*/ 67 h 136"/>
              <a:gd name="T76" fmla="*/ 39 w 237"/>
              <a:gd name="T77" fmla="*/ 78 h 136"/>
              <a:gd name="T78" fmla="*/ 231 w 237"/>
              <a:gd name="T79" fmla="*/ 87 h 136"/>
              <a:gd name="T80" fmla="*/ 110 w 237"/>
              <a:gd name="T81" fmla="*/ 71 h 136"/>
              <a:gd name="T82" fmla="*/ 57 w 237"/>
              <a:gd name="T83" fmla="*/ 87 h 136"/>
              <a:gd name="T84" fmla="*/ 31 w 237"/>
              <a:gd name="T85" fmla="*/ 72 h 136"/>
              <a:gd name="T86" fmla="*/ 126 w 237"/>
              <a:gd name="T87" fmla="*/ 75 h 136"/>
              <a:gd name="T88" fmla="*/ 185 w 237"/>
              <a:gd name="T89" fmla="*/ 85 h 136"/>
              <a:gd name="T90" fmla="*/ 40 w 237"/>
              <a:gd name="T91" fmla="*/ 67 h 136"/>
              <a:gd name="T92" fmla="*/ 41 w 237"/>
              <a:gd name="T93" fmla="*/ 81 h 136"/>
              <a:gd name="T94" fmla="*/ 42 w 237"/>
              <a:gd name="T95" fmla="*/ 85 h 136"/>
              <a:gd name="T96" fmla="*/ 41 w 237"/>
              <a:gd name="T97" fmla="*/ 88 h 136"/>
              <a:gd name="T98" fmla="*/ 71 w 237"/>
              <a:gd name="T99" fmla="*/ 75 h 136"/>
              <a:gd name="T100" fmla="*/ 125 w 237"/>
              <a:gd name="T101" fmla="*/ 69 h 136"/>
              <a:gd name="T102" fmla="*/ 163 w 237"/>
              <a:gd name="T103" fmla="*/ 76 h 136"/>
              <a:gd name="T104" fmla="*/ 71 w 237"/>
              <a:gd name="T105" fmla="*/ 47 h 136"/>
              <a:gd name="T106" fmla="*/ 104 w 237"/>
              <a:gd name="T107" fmla="*/ 72 h 136"/>
              <a:gd name="T108" fmla="*/ 4 w 237"/>
              <a:gd name="T109" fmla="*/ 78 h 136"/>
              <a:gd name="T110" fmla="*/ 33 w 237"/>
              <a:gd name="T111" fmla="*/ 93 h 136"/>
              <a:gd name="T112" fmla="*/ 138 w 237"/>
              <a:gd name="T113" fmla="*/ 46 h 136"/>
              <a:gd name="T114" fmla="*/ 139 w 237"/>
              <a:gd name="T115" fmla="*/ 89 h 136"/>
              <a:gd name="T116" fmla="*/ 218 w 237"/>
              <a:gd name="T117" fmla="*/ 74 h 136"/>
              <a:gd name="T118" fmla="*/ 153 w 237"/>
              <a:gd name="T119" fmla="*/ 63 h 136"/>
              <a:gd name="T120" fmla="*/ 211 w 237"/>
              <a:gd name="T121" fmla="*/ 77 h 136"/>
              <a:gd name="T122" fmla="*/ 67 w 237"/>
              <a:gd name="T12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36">
                <a:moveTo>
                  <a:pt x="236" y="43"/>
                </a:moveTo>
                <a:cubicBezTo>
                  <a:pt x="235" y="44"/>
                  <a:pt x="235" y="44"/>
                  <a:pt x="235" y="45"/>
                </a:cubicBezTo>
                <a:cubicBezTo>
                  <a:pt x="234" y="45"/>
                  <a:pt x="234" y="45"/>
                  <a:pt x="234" y="46"/>
                </a:cubicBezTo>
                <a:cubicBezTo>
                  <a:pt x="234" y="47"/>
                  <a:pt x="234" y="47"/>
                  <a:pt x="234" y="48"/>
                </a:cubicBezTo>
                <a:cubicBezTo>
                  <a:pt x="234" y="48"/>
                  <a:pt x="234" y="49"/>
                  <a:pt x="235" y="49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2"/>
                  <a:pt x="235" y="53"/>
                </a:cubicBezTo>
                <a:cubicBezTo>
                  <a:pt x="235" y="53"/>
                  <a:pt x="235" y="53"/>
                  <a:pt x="236" y="53"/>
                </a:cubicBezTo>
                <a:cubicBezTo>
                  <a:pt x="236" y="54"/>
                  <a:pt x="236" y="55"/>
                  <a:pt x="236" y="55"/>
                </a:cubicBezTo>
                <a:cubicBezTo>
                  <a:pt x="235" y="56"/>
                  <a:pt x="235" y="57"/>
                  <a:pt x="235" y="57"/>
                </a:cubicBezTo>
                <a:cubicBezTo>
                  <a:pt x="235" y="60"/>
                  <a:pt x="235" y="63"/>
                  <a:pt x="235" y="66"/>
                </a:cubicBezTo>
                <a:cubicBezTo>
                  <a:pt x="235" y="67"/>
                  <a:pt x="236" y="69"/>
                  <a:pt x="236" y="70"/>
                </a:cubicBezTo>
                <a:cubicBezTo>
                  <a:pt x="236" y="77"/>
                  <a:pt x="237" y="84"/>
                  <a:pt x="237" y="91"/>
                </a:cubicBezTo>
                <a:cubicBezTo>
                  <a:pt x="237" y="92"/>
                  <a:pt x="237" y="92"/>
                  <a:pt x="237" y="93"/>
                </a:cubicBezTo>
                <a:cubicBezTo>
                  <a:pt x="237" y="96"/>
                  <a:pt x="236" y="98"/>
                  <a:pt x="233" y="97"/>
                </a:cubicBezTo>
                <a:cubicBezTo>
                  <a:pt x="231" y="97"/>
                  <a:pt x="230" y="97"/>
                  <a:pt x="228" y="97"/>
                </a:cubicBezTo>
                <a:cubicBezTo>
                  <a:pt x="226" y="96"/>
                  <a:pt x="223" y="96"/>
                  <a:pt x="221" y="95"/>
                </a:cubicBezTo>
                <a:cubicBezTo>
                  <a:pt x="217" y="95"/>
                  <a:pt x="214" y="95"/>
                  <a:pt x="210" y="95"/>
                </a:cubicBezTo>
                <a:cubicBezTo>
                  <a:pt x="200" y="96"/>
                  <a:pt x="189" y="97"/>
                  <a:pt x="179" y="97"/>
                </a:cubicBezTo>
                <a:cubicBezTo>
                  <a:pt x="159" y="97"/>
                  <a:pt x="138" y="97"/>
                  <a:pt x="118" y="96"/>
                </a:cubicBezTo>
                <a:cubicBezTo>
                  <a:pt x="108" y="96"/>
                  <a:pt x="99" y="96"/>
                  <a:pt x="89" y="95"/>
                </a:cubicBezTo>
                <a:cubicBezTo>
                  <a:pt x="87" y="95"/>
                  <a:pt x="86" y="95"/>
                  <a:pt x="84" y="95"/>
                </a:cubicBezTo>
                <a:cubicBezTo>
                  <a:pt x="83" y="95"/>
                  <a:pt x="83" y="95"/>
                  <a:pt x="82" y="96"/>
                </a:cubicBezTo>
                <a:cubicBezTo>
                  <a:pt x="81" y="98"/>
                  <a:pt x="81" y="100"/>
                  <a:pt x="81" y="102"/>
                </a:cubicBezTo>
                <a:cubicBezTo>
                  <a:pt x="81" y="106"/>
                  <a:pt x="80" y="110"/>
                  <a:pt x="80" y="115"/>
                </a:cubicBezTo>
                <a:cubicBezTo>
                  <a:pt x="80" y="119"/>
                  <a:pt x="80" y="123"/>
                  <a:pt x="80" y="128"/>
                </a:cubicBezTo>
                <a:cubicBezTo>
                  <a:pt x="80" y="129"/>
                  <a:pt x="80" y="131"/>
                  <a:pt x="80" y="133"/>
                </a:cubicBezTo>
                <a:cubicBezTo>
                  <a:pt x="80" y="133"/>
                  <a:pt x="80" y="134"/>
                  <a:pt x="80" y="134"/>
                </a:cubicBezTo>
                <a:cubicBezTo>
                  <a:pt x="79" y="136"/>
                  <a:pt x="78" y="136"/>
                  <a:pt x="77" y="136"/>
                </a:cubicBezTo>
                <a:cubicBezTo>
                  <a:pt x="76" y="135"/>
                  <a:pt x="76" y="135"/>
                  <a:pt x="75" y="135"/>
                </a:cubicBezTo>
                <a:cubicBezTo>
                  <a:pt x="75" y="135"/>
                  <a:pt x="74" y="135"/>
                  <a:pt x="74" y="134"/>
                </a:cubicBezTo>
                <a:cubicBezTo>
                  <a:pt x="72" y="132"/>
                  <a:pt x="69" y="131"/>
                  <a:pt x="67" y="129"/>
                </a:cubicBezTo>
                <a:cubicBezTo>
                  <a:pt x="67" y="129"/>
                  <a:pt x="66" y="129"/>
                  <a:pt x="66" y="128"/>
                </a:cubicBezTo>
                <a:cubicBezTo>
                  <a:pt x="65" y="128"/>
                  <a:pt x="65" y="128"/>
                  <a:pt x="64" y="128"/>
                </a:cubicBezTo>
                <a:cubicBezTo>
                  <a:pt x="60" y="124"/>
                  <a:pt x="56" y="122"/>
                  <a:pt x="52" y="119"/>
                </a:cubicBezTo>
                <a:cubicBezTo>
                  <a:pt x="45" y="116"/>
                  <a:pt x="39" y="111"/>
                  <a:pt x="33" y="107"/>
                </a:cubicBezTo>
                <a:cubicBezTo>
                  <a:pt x="26" y="102"/>
                  <a:pt x="18" y="96"/>
                  <a:pt x="11" y="91"/>
                </a:cubicBezTo>
                <a:cubicBezTo>
                  <a:pt x="10" y="90"/>
                  <a:pt x="8" y="89"/>
                  <a:pt x="7" y="89"/>
                </a:cubicBezTo>
                <a:cubicBezTo>
                  <a:pt x="6" y="88"/>
                  <a:pt x="5" y="87"/>
                  <a:pt x="4" y="86"/>
                </a:cubicBezTo>
                <a:cubicBezTo>
                  <a:pt x="4" y="85"/>
                  <a:pt x="4" y="84"/>
                  <a:pt x="4" y="83"/>
                </a:cubicBezTo>
                <a:cubicBezTo>
                  <a:pt x="4" y="82"/>
                  <a:pt x="3" y="82"/>
                  <a:pt x="3" y="81"/>
                </a:cubicBezTo>
                <a:cubicBezTo>
                  <a:pt x="2" y="80"/>
                  <a:pt x="2" y="79"/>
                  <a:pt x="1" y="78"/>
                </a:cubicBezTo>
                <a:cubicBezTo>
                  <a:pt x="0" y="78"/>
                  <a:pt x="1" y="77"/>
                  <a:pt x="1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5" y="72"/>
                  <a:pt x="8" y="68"/>
                  <a:pt x="11" y="65"/>
                </a:cubicBezTo>
                <a:cubicBezTo>
                  <a:pt x="13" y="62"/>
                  <a:pt x="16" y="59"/>
                  <a:pt x="18" y="56"/>
                </a:cubicBezTo>
                <a:cubicBezTo>
                  <a:pt x="23" y="50"/>
                  <a:pt x="27" y="44"/>
                  <a:pt x="31" y="38"/>
                </a:cubicBezTo>
                <a:cubicBezTo>
                  <a:pt x="38" y="30"/>
                  <a:pt x="45" y="21"/>
                  <a:pt x="52" y="13"/>
                </a:cubicBezTo>
                <a:cubicBezTo>
                  <a:pt x="54" y="11"/>
                  <a:pt x="56" y="9"/>
                  <a:pt x="58" y="8"/>
                </a:cubicBezTo>
                <a:cubicBezTo>
                  <a:pt x="59" y="8"/>
                  <a:pt x="59" y="8"/>
                  <a:pt x="59" y="7"/>
                </a:cubicBezTo>
                <a:cubicBezTo>
                  <a:pt x="61" y="6"/>
                  <a:pt x="62" y="4"/>
                  <a:pt x="64" y="3"/>
                </a:cubicBezTo>
                <a:cubicBezTo>
                  <a:pt x="66" y="1"/>
                  <a:pt x="68" y="0"/>
                  <a:pt x="70" y="1"/>
                </a:cubicBezTo>
                <a:cubicBezTo>
                  <a:pt x="71" y="1"/>
                  <a:pt x="72" y="1"/>
                  <a:pt x="73" y="1"/>
                </a:cubicBezTo>
                <a:cubicBezTo>
                  <a:pt x="75" y="2"/>
                  <a:pt x="76" y="3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10"/>
                  <a:pt x="76" y="15"/>
                  <a:pt x="77" y="20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2"/>
                  <a:pt x="77" y="23"/>
                  <a:pt x="77" y="24"/>
                </a:cubicBezTo>
                <a:cubicBezTo>
                  <a:pt x="78" y="27"/>
                  <a:pt x="78" y="31"/>
                  <a:pt x="78" y="35"/>
                </a:cubicBezTo>
                <a:cubicBezTo>
                  <a:pt x="78" y="37"/>
                  <a:pt x="78" y="39"/>
                  <a:pt x="78" y="41"/>
                </a:cubicBezTo>
                <a:cubicBezTo>
                  <a:pt x="78" y="41"/>
                  <a:pt x="79" y="42"/>
                  <a:pt x="79" y="42"/>
                </a:cubicBezTo>
                <a:cubicBezTo>
                  <a:pt x="83" y="42"/>
                  <a:pt x="87" y="42"/>
                  <a:pt x="91" y="43"/>
                </a:cubicBezTo>
                <a:cubicBezTo>
                  <a:pt x="105" y="43"/>
                  <a:pt x="118" y="43"/>
                  <a:pt x="132" y="44"/>
                </a:cubicBezTo>
                <a:cubicBezTo>
                  <a:pt x="139" y="44"/>
                  <a:pt x="145" y="44"/>
                  <a:pt x="152" y="44"/>
                </a:cubicBezTo>
                <a:cubicBezTo>
                  <a:pt x="161" y="45"/>
                  <a:pt x="169" y="45"/>
                  <a:pt x="178" y="45"/>
                </a:cubicBezTo>
                <a:cubicBezTo>
                  <a:pt x="183" y="45"/>
                  <a:pt x="187" y="44"/>
                  <a:pt x="192" y="44"/>
                </a:cubicBezTo>
                <a:cubicBezTo>
                  <a:pt x="199" y="43"/>
                  <a:pt x="207" y="42"/>
                  <a:pt x="214" y="42"/>
                </a:cubicBezTo>
                <a:cubicBezTo>
                  <a:pt x="217" y="42"/>
                  <a:pt x="221" y="43"/>
                  <a:pt x="225" y="43"/>
                </a:cubicBezTo>
                <a:cubicBezTo>
                  <a:pt x="226" y="43"/>
                  <a:pt x="228" y="43"/>
                  <a:pt x="229" y="43"/>
                </a:cubicBezTo>
                <a:cubicBezTo>
                  <a:pt x="230" y="43"/>
                  <a:pt x="230" y="43"/>
                  <a:pt x="231" y="43"/>
                </a:cubicBezTo>
                <a:cubicBezTo>
                  <a:pt x="231" y="42"/>
                  <a:pt x="231" y="42"/>
                  <a:pt x="232" y="42"/>
                </a:cubicBezTo>
                <a:cubicBezTo>
                  <a:pt x="233" y="42"/>
                  <a:pt x="233" y="42"/>
                  <a:pt x="234" y="42"/>
                </a:cubicBezTo>
                <a:cubicBezTo>
                  <a:pt x="235" y="42"/>
                  <a:pt x="235" y="43"/>
                  <a:pt x="236" y="43"/>
                </a:cubicBezTo>
                <a:close/>
                <a:moveTo>
                  <a:pt x="110" y="94"/>
                </a:moveTo>
                <a:cubicBezTo>
                  <a:pt x="110" y="94"/>
                  <a:pt x="110" y="94"/>
                  <a:pt x="110" y="94"/>
                </a:cubicBezTo>
                <a:cubicBezTo>
                  <a:pt x="115" y="94"/>
                  <a:pt x="119" y="94"/>
                  <a:pt x="124" y="94"/>
                </a:cubicBezTo>
                <a:cubicBezTo>
                  <a:pt x="143" y="94"/>
                  <a:pt x="161" y="94"/>
                  <a:pt x="179" y="94"/>
                </a:cubicBezTo>
                <a:cubicBezTo>
                  <a:pt x="183" y="94"/>
                  <a:pt x="187" y="94"/>
                  <a:pt x="191" y="94"/>
                </a:cubicBezTo>
                <a:cubicBezTo>
                  <a:pt x="191" y="94"/>
                  <a:pt x="191" y="94"/>
                  <a:pt x="191" y="94"/>
                </a:cubicBezTo>
                <a:cubicBezTo>
                  <a:pt x="192" y="94"/>
                  <a:pt x="192" y="94"/>
                  <a:pt x="192" y="94"/>
                </a:cubicBezTo>
                <a:cubicBezTo>
                  <a:pt x="189" y="93"/>
                  <a:pt x="187" y="93"/>
                  <a:pt x="184" y="93"/>
                </a:cubicBezTo>
                <a:cubicBezTo>
                  <a:pt x="173" y="94"/>
                  <a:pt x="163" y="93"/>
                  <a:pt x="152" y="93"/>
                </a:cubicBezTo>
                <a:cubicBezTo>
                  <a:pt x="150" y="93"/>
                  <a:pt x="148" y="93"/>
                  <a:pt x="146" y="93"/>
                </a:cubicBezTo>
                <a:cubicBezTo>
                  <a:pt x="138" y="93"/>
                  <a:pt x="130" y="93"/>
                  <a:pt x="122" y="93"/>
                </a:cubicBezTo>
                <a:cubicBezTo>
                  <a:pt x="118" y="94"/>
                  <a:pt x="114" y="94"/>
                  <a:pt x="110" y="94"/>
                </a:cubicBezTo>
                <a:close/>
                <a:moveTo>
                  <a:pt x="65" y="83"/>
                </a:moveTo>
                <a:cubicBezTo>
                  <a:pt x="65" y="83"/>
                  <a:pt x="65" y="83"/>
                  <a:pt x="65" y="83"/>
                </a:cubicBezTo>
                <a:cubicBezTo>
                  <a:pt x="66" y="81"/>
                  <a:pt x="66" y="80"/>
                  <a:pt x="67" y="78"/>
                </a:cubicBezTo>
                <a:cubicBezTo>
                  <a:pt x="67" y="76"/>
                  <a:pt x="68" y="73"/>
                  <a:pt x="68" y="70"/>
                </a:cubicBezTo>
                <a:cubicBezTo>
                  <a:pt x="68" y="70"/>
                  <a:pt x="68" y="70"/>
                  <a:pt x="68" y="69"/>
                </a:cubicBezTo>
                <a:cubicBezTo>
                  <a:pt x="66" y="69"/>
                  <a:pt x="66" y="67"/>
                  <a:pt x="65" y="66"/>
                </a:cubicBezTo>
                <a:cubicBezTo>
                  <a:pt x="64" y="67"/>
                  <a:pt x="63" y="69"/>
                  <a:pt x="62" y="70"/>
                </a:cubicBezTo>
                <a:cubicBezTo>
                  <a:pt x="61" y="72"/>
                  <a:pt x="61" y="72"/>
                  <a:pt x="61" y="74"/>
                </a:cubicBezTo>
                <a:cubicBezTo>
                  <a:pt x="61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3" y="74"/>
                  <a:pt x="63" y="74"/>
                  <a:pt x="64" y="74"/>
                </a:cubicBezTo>
                <a:cubicBezTo>
                  <a:pt x="64" y="75"/>
                  <a:pt x="64" y="75"/>
                  <a:pt x="64" y="76"/>
                </a:cubicBezTo>
                <a:cubicBezTo>
                  <a:pt x="64" y="77"/>
                  <a:pt x="64" y="77"/>
                  <a:pt x="63" y="78"/>
                </a:cubicBezTo>
                <a:cubicBezTo>
                  <a:pt x="63" y="78"/>
                  <a:pt x="63" y="79"/>
                  <a:pt x="63" y="79"/>
                </a:cubicBezTo>
                <a:cubicBezTo>
                  <a:pt x="64" y="80"/>
                  <a:pt x="64" y="81"/>
                  <a:pt x="65" y="83"/>
                </a:cubicBezTo>
                <a:close/>
                <a:moveTo>
                  <a:pt x="156" y="85"/>
                </a:moveTo>
                <a:cubicBezTo>
                  <a:pt x="158" y="85"/>
                  <a:pt x="175" y="85"/>
                  <a:pt x="176" y="85"/>
                </a:cubicBezTo>
                <a:cubicBezTo>
                  <a:pt x="176" y="84"/>
                  <a:pt x="176" y="83"/>
                  <a:pt x="176" y="82"/>
                </a:cubicBezTo>
                <a:cubicBezTo>
                  <a:pt x="176" y="82"/>
                  <a:pt x="175" y="82"/>
                  <a:pt x="174" y="82"/>
                </a:cubicBezTo>
                <a:cubicBezTo>
                  <a:pt x="173" y="81"/>
                  <a:pt x="171" y="81"/>
                  <a:pt x="169" y="81"/>
                </a:cubicBezTo>
                <a:cubicBezTo>
                  <a:pt x="168" y="81"/>
                  <a:pt x="167" y="81"/>
                  <a:pt x="167" y="82"/>
                </a:cubicBezTo>
                <a:cubicBezTo>
                  <a:pt x="166" y="83"/>
                  <a:pt x="165" y="83"/>
                  <a:pt x="165" y="83"/>
                </a:cubicBezTo>
                <a:cubicBezTo>
                  <a:pt x="164" y="84"/>
                  <a:pt x="163" y="83"/>
                  <a:pt x="162" y="82"/>
                </a:cubicBezTo>
                <a:cubicBezTo>
                  <a:pt x="162" y="82"/>
                  <a:pt x="162" y="82"/>
                  <a:pt x="162" y="81"/>
                </a:cubicBezTo>
                <a:cubicBezTo>
                  <a:pt x="160" y="82"/>
                  <a:pt x="158" y="82"/>
                  <a:pt x="157" y="82"/>
                </a:cubicBezTo>
                <a:cubicBezTo>
                  <a:pt x="156" y="83"/>
                  <a:pt x="156" y="84"/>
                  <a:pt x="156" y="85"/>
                </a:cubicBezTo>
                <a:close/>
                <a:moveTo>
                  <a:pt x="50" y="28"/>
                </a:moveTo>
                <a:cubicBezTo>
                  <a:pt x="48" y="28"/>
                  <a:pt x="47" y="29"/>
                  <a:pt x="46" y="30"/>
                </a:cubicBezTo>
                <a:cubicBezTo>
                  <a:pt x="42" y="36"/>
                  <a:pt x="37" y="42"/>
                  <a:pt x="32" y="48"/>
                </a:cubicBezTo>
                <a:cubicBezTo>
                  <a:pt x="32" y="48"/>
                  <a:pt x="32" y="48"/>
                  <a:pt x="31" y="49"/>
                </a:cubicBezTo>
                <a:cubicBezTo>
                  <a:pt x="32" y="49"/>
                  <a:pt x="32" y="48"/>
                  <a:pt x="33" y="48"/>
                </a:cubicBezTo>
                <a:cubicBezTo>
                  <a:pt x="37" y="43"/>
                  <a:pt x="42" y="39"/>
                  <a:pt x="47" y="34"/>
                </a:cubicBezTo>
                <a:cubicBezTo>
                  <a:pt x="47" y="34"/>
                  <a:pt x="48" y="33"/>
                  <a:pt x="48" y="33"/>
                </a:cubicBezTo>
                <a:cubicBezTo>
                  <a:pt x="48" y="31"/>
                  <a:pt x="49" y="30"/>
                  <a:pt x="50" y="28"/>
                </a:cubicBezTo>
                <a:close/>
                <a:moveTo>
                  <a:pt x="109" y="90"/>
                </a:moveTo>
                <a:cubicBezTo>
                  <a:pt x="109" y="90"/>
                  <a:pt x="109" y="90"/>
                  <a:pt x="109" y="90"/>
                </a:cubicBezTo>
                <a:cubicBezTo>
                  <a:pt x="105" y="89"/>
                  <a:pt x="101" y="89"/>
                  <a:pt x="97" y="88"/>
                </a:cubicBezTo>
                <a:cubicBezTo>
                  <a:pt x="96" y="88"/>
                  <a:pt x="95" y="88"/>
                  <a:pt x="94" y="88"/>
                </a:cubicBezTo>
                <a:cubicBezTo>
                  <a:pt x="93" y="87"/>
                  <a:pt x="92" y="87"/>
                  <a:pt x="91" y="87"/>
                </a:cubicBezTo>
                <a:cubicBezTo>
                  <a:pt x="90" y="87"/>
                  <a:pt x="89" y="87"/>
                  <a:pt x="89" y="88"/>
                </a:cubicBezTo>
                <a:cubicBezTo>
                  <a:pt x="88" y="88"/>
                  <a:pt x="87" y="88"/>
                  <a:pt x="87" y="87"/>
                </a:cubicBezTo>
                <a:cubicBezTo>
                  <a:pt x="87" y="87"/>
                  <a:pt x="86" y="87"/>
                  <a:pt x="86" y="87"/>
                </a:cubicBezTo>
                <a:cubicBezTo>
                  <a:pt x="85" y="87"/>
                  <a:pt x="83" y="87"/>
                  <a:pt x="82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9"/>
                  <a:pt x="81" y="89"/>
                  <a:pt x="81" y="90"/>
                </a:cubicBezTo>
                <a:cubicBezTo>
                  <a:pt x="90" y="90"/>
                  <a:pt x="99" y="90"/>
                  <a:pt x="109" y="90"/>
                </a:cubicBezTo>
                <a:close/>
                <a:moveTo>
                  <a:pt x="206" y="59"/>
                </a:moveTo>
                <a:cubicBezTo>
                  <a:pt x="206" y="59"/>
                  <a:pt x="206" y="59"/>
                  <a:pt x="206" y="59"/>
                </a:cubicBezTo>
                <a:cubicBezTo>
                  <a:pt x="203" y="63"/>
                  <a:pt x="201" y="67"/>
                  <a:pt x="198" y="71"/>
                </a:cubicBezTo>
                <a:cubicBezTo>
                  <a:pt x="198" y="71"/>
                  <a:pt x="198" y="71"/>
                  <a:pt x="198" y="72"/>
                </a:cubicBezTo>
                <a:cubicBezTo>
                  <a:pt x="199" y="73"/>
                  <a:pt x="200" y="73"/>
                  <a:pt x="201" y="72"/>
                </a:cubicBezTo>
                <a:cubicBezTo>
                  <a:pt x="203" y="70"/>
                  <a:pt x="204" y="68"/>
                  <a:pt x="205" y="67"/>
                </a:cubicBezTo>
                <a:cubicBezTo>
                  <a:pt x="206" y="66"/>
                  <a:pt x="206" y="66"/>
                  <a:pt x="206" y="65"/>
                </a:cubicBezTo>
                <a:cubicBezTo>
                  <a:pt x="206" y="63"/>
                  <a:pt x="206" y="61"/>
                  <a:pt x="206" y="59"/>
                </a:cubicBezTo>
                <a:close/>
                <a:moveTo>
                  <a:pt x="71" y="95"/>
                </a:moveTo>
                <a:cubicBezTo>
                  <a:pt x="71" y="95"/>
                  <a:pt x="71" y="96"/>
                  <a:pt x="71" y="96"/>
                </a:cubicBezTo>
                <a:cubicBezTo>
                  <a:pt x="71" y="98"/>
                  <a:pt x="71" y="101"/>
                  <a:pt x="72" y="104"/>
                </a:cubicBezTo>
                <a:cubicBezTo>
                  <a:pt x="72" y="109"/>
                  <a:pt x="72" y="114"/>
                  <a:pt x="72" y="118"/>
                </a:cubicBezTo>
                <a:cubicBezTo>
                  <a:pt x="72" y="119"/>
                  <a:pt x="71" y="120"/>
                  <a:pt x="71" y="121"/>
                </a:cubicBezTo>
                <a:cubicBezTo>
                  <a:pt x="72" y="121"/>
                  <a:pt x="73" y="121"/>
                  <a:pt x="74" y="122"/>
                </a:cubicBezTo>
                <a:cubicBezTo>
                  <a:pt x="74" y="113"/>
                  <a:pt x="73" y="104"/>
                  <a:pt x="71" y="95"/>
                </a:cubicBezTo>
                <a:close/>
                <a:moveTo>
                  <a:pt x="35" y="58"/>
                </a:moveTo>
                <a:cubicBezTo>
                  <a:pt x="33" y="60"/>
                  <a:pt x="22" y="75"/>
                  <a:pt x="21" y="77"/>
                </a:cubicBezTo>
                <a:cubicBezTo>
                  <a:pt x="22" y="76"/>
                  <a:pt x="22" y="76"/>
                  <a:pt x="22" y="76"/>
                </a:cubicBezTo>
                <a:cubicBezTo>
                  <a:pt x="25" y="72"/>
                  <a:pt x="28" y="69"/>
                  <a:pt x="32" y="65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3"/>
                  <a:pt x="32" y="63"/>
                  <a:pt x="33" y="63"/>
                </a:cubicBezTo>
                <a:cubicBezTo>
                  <a:pt x="35" y="62"/>
                  <a:pt x="35" y="62"/>
                  <a:pt x="35" y="61"/>
                </a:cubicBezTo>
                <a:cubicBezTo>
                  <a:pt x="35" y="60"/>
                  <a:pt x="35" y="59"/>
                  <a:pt x="35" y="58"/>
                </a:cubicBezTo>
                <a:close/>
                <a:moveTo>
                  <a:pt x="33" y="51"/>
                </a:moveTo>
                <a:cubicBezTo>
                  <a:pt x="30" y="53"/>
                  <a:pt x="28" y="55"/>
                  <a:pt x="26" y="58"/>
                </a:cubicBezTo>
                <a:cubicBezTo>
                  <a:pt x="26" y="58"/>
                  <a:pt x="25" y="59"/>
                  <a:pt x="25" y="60"/>
                </a:cubicBezTo>
                <a:cubicBezTo>
                  <a:pt x="25" y="61"/>
                  <a:pt x="24" y="63"/>
                  <a:pt x="23" y="64"/>
                </a:cubicBezTo>
                <a:cubicBezTo>
                  <a:pt x="23" y="64"/>
                  <a:pt x="23" y="64"/>
                  <a:pt x="23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7" y="61"/>
                  <a:pt x="30" y="58"/>
                  <a:pt x="33" y="54"/>
                </a:cubicBezTo>
                <a:cubicBezTo>
                  <a:pt x="34" y="53"/>
                  <a:pt x="34" y="53"/>
                  <a:pt x="33" y="52"/>
                </a:cubicBezTo>
                <a:cubicBezTo>
                  <a:pt x="33" y="52"/>
                  <a:pt x="33" y="52"/>
                  <a:pt x="33" y="51"/>
                </a:cubicBezTo>
                <a:close/>
                <a:moveTo>
                  <a:pt x="85" y="55"/>
                </a:moveTo>
                <a:cubicBezTo>
                  <a:pt x="83" y="54"/>
                  <a:pt x="82" y="54"/>
                  <a:pt x="82" y="54"/>
                </a:cubicBezTo>
                <a:cubicBezTo>
                  <a:pt x="82" y="54"/>
                  <a:pt x="82" y="54"/>
                  <a:pt x="81" y="54"/>
                </a:cubicBezTo>
                <a:cubicBezTo>
                  <a:pt x="81" y="54"/>
                  <a:pt x="80" y="54"/>
                  <a:pt x="79" y="54"/>
                </a:cubicBezTo>
                <a:cubicBezTo>
                  <a:pt x="79" y="55"/>
                  <a:pt x="79" y="57"/>
                  <a:pt x="78" y="58"/>
                </a:cubicBezTo>
                <a:cubicBezTo>
                  <a:pt x="78" y="59"/>
                  <a:pt x="78" y="59"/>
                  <a:pt x="78" y="60"/>
                </a:cubicBezTo>
                <a:cubicBezTo>
                  <a:pt x="77" y="60"/>
                  <a:pt x="77" y="61"/>
                  <a:pt x="78" y="61"/>
                </a:cubicBezTo>
                <a:cubicBezTo>
                  <a:pt x="79" y="61"/>
                  <a:pt x="80" y="61"/>
                  <a:pt x="80" y="61"/>
                </a:cubicBezTo>
                <a:cubicBezTo>
                  <a:pt x="82" y="59"/>
                  <a:pt x="83" y="57"/>
                  <a:pt x="85" y="55"/>
                </a:cubicBezTo>
                <a:close/>
                <a:moveTo>
                  <a:pt x="62" y="109"/>
                </a:moveTo>
                <a:cubicBezTo>
                  <a:pt x="62" y="109"/>
                  <a:pt x="62" y="108"/>
                  <a:pt x="62" y="108"/>
                </a:cubicBezTo>
                <a:cubicBezTo>
                  <a:pt x="62" y="104"/>
                  <a:pt x="62" y="100"/>
                  <a:pt x="62" y="96"/>
                </a:cubicBezTo>
                <a:cubicBezTo>
                  <a:pt x="62" y="95"/>
                  <a:pt x="61" y="94"/>
                  <a:pt x="60" y="94"/>
                </a:cubicBezTo>
                <a:cubicBezTo>
                  <a:pt x="60" y="97"/>
                  <a:pt x="59" y="100"/>
                  <a:pt x="58" y="102"/>
                </a:cubicBezTo>
                <a:cubicBezTo>
                  <a:pt x="58" y="103"/>
                  <a:pt x="59" y="103"/>
                  <a:pt x="59" y="104"/>
                </a:cubicBezTo>
                <a:cubicBezTo>
                  <a:pt x="59" y="105"/>
                  <a:pt x="60" y="106"/>
                  <a:pt x="61" y="107"/>
                </a:cubicBezTo>
                <a:cubicBezTo>
                  <a:pt x="61" y="107"/>
                  <a:pt x="61" y="108"/>
                  <a:pt x="62" y="109"/>
                </a:cubicBezTo>
                <a:close/>
                <a:moveTo>
                  <a:pt x="52" y="41"/>
                </a:moveTo>
                <a:cubicBezTo>
                  <a:pt x="53" y="41"/>
                  <a:pt x="53" y="41"/>
                  <a:pt x="53" y="41"/>
                </a:cubicBezTo>
                <a:cubicBezTo>
                  <a:pt x="55" y="38"/>
                  <a:pt x="57" y="35"/>
                  <a:pt x="60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1"/>
                  <a:pt x="60" y="30"/>
                  <a:pt x="59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7" y="32"/>
                  <a:pt x="55" y="33"/>
                </a:cubicBezTo>
                <a:cubicBezTo>
                  <a:pt x="54" y="35"/>
                  <a:pt x="53" y="36"/>
                  <a:pt x="53" y="39"/>
                </a:cubicBezTo>
                <a:cubicBezTo>
                  <a:pt x="53" y="39"/>
                  <a:pt x="52" y="40"/>
                  <a:pt x="52" y="41"/>
                </a:cubicBezTo>
                <a:close/>
                <a:moveTo>
                  <a:pt x="7" y="85"/>
                </a:moveTo>
                <a:cubicBezTo>
                  <a:pt x="7" y="85"/>
                  <a:pt x="8" y="86"/>
                  <a:pt x="8" y="86"/>
                </a:cubicBezTo>
                <a:cubicBezTo>
                  <a:pt x="10" y="87"/>
                  <a:pt x="11" y="88"/>
                  <a:pt x="12" y="89"/>
                </a:cubicBezTo>
                <a:cubicBezTo>
                  <a:pt x="20" y="95"/>
                  <a:pt x="28" y="100"/>
                  <a:pt x="36" y="106"/>
                </a:cubicBezTo>
                <a:cubicBezTo>
                  <a:pt x="40" y="108"/>
                  <a:pt x="44" y="111"/>
                  <a:pt x="48" y="114"/>
                </a:cubicBezTo>
                <a:cubicBezTo>
                  <a:pt x="48" y="114"/>
                  <a:pt x="48" y="114"/>
                  <a:pt x="49" y="114"/>
                </a:cubicBezTo>
                <a:cubicBezTo>
                  <a:pt x="47" y="113"/>
                  <a:pt x="45" y="111"/>
                  <a:pt x="42" y="109"/>
                </a:cubicBezTo>
                <a:cubicBezTo>
                  <a:pt x="36" y="105"/>
                  <a:pt x="30" y="101"/>
                  <a:pt x="24" y="97"/>
                </a:cubicBezTo>
                <a:cubicBezTo>
                  <a:pt x="18" y="93"/>
                  <a:pt x="13" y="88"/>
                  <a:pt x="7" y="85"/>
                </a:cubicBezTo>
                <a:close/>
                <a:moveTo>
                  <a:pt x="144" y="69"/>
                </a:moveTo>
                <a:cubicBezTo>
                  <a:pt x="143" y="69"/>
                  <a:pt x="142" y="68"/>
                  <a:pt x="142" y="69"/>
                </a:cubicBezTo>
                <a:cubicBezTo>
                  <a:pt x="141" y="71"/>
                  <a:pt x="140" y="73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39" y="76"/>
                  <a:pt x="140" y="77"/>
                  <a:pt x="140" y="78"/>
                </a:cubicBezTo>
                <a:cubicBezTo>
                  <a:pt x="142" y="77"/>
                  <a:pt x="143" y="75"/>
                  <a:pt x="144" y="74"/>
                </a:cubicBezTo>
                <a:cubicBezTo>
                  <a:pt x="144" y="74"/>
                  <a:pt x="144" y="73"/>
                  <a:pt x="144" y="73"/>
                </a:cubicBezTo>
                <a:cubicBezTo>
                  <a:pt x="144" y="72"/>
                  <a:pt x="144" y="70"/>
                  <a:pt x="144" y="69"/>
                </a:cubicBezTo>
                <a:close/>
                <a:moveTo>
                  <a:pt x="86" y="76"/>
                </a:moveTo>
                <a:cubicBezTo>
                  <a:pt x="86" y="75"/>
                  <a:pt x="86" y="75"/>
                  <a:pt x="86" y="75"/>
                </a:cubicBezTo>
                <a:cubicBezTo>
                  <a:pt x="88" y="73"/>
                  <a:pt x="89" y="71"/>
                  <a:pt x="90" y="69"/>
                </a:cubicBezTo>
                <a:cubicBezTo>
                  <a:pt x="91" y="69"/>
                  <a:pt x="91" y="68"/>
                  <a:pt x="90" y="67"/>
                </a:cubicBezTo>
                <a:cubicBezTo>
                  <a:pt x="89" y="67"/>
                  <a:pt x="88" y="67"/>
                  <a:pt x="87" y="66"/>
                </a:cubicBezTo>
                <a:cubicBezTo>
                  <a:pt x="87" y="68"/>
                  <a:pt x="86" y="69"/>
                  <a:pt x="85" y="71"/>
                </a:cubicBezTo>
                <a:cubicBezTo>
                  <a:pt x="84" y="73"/>
                  <a:pt x="84" y="73"/>
                  <a:pt x="85" y="75"/>
                </a:cubicBezTo>
                <a:cubicBezTo>
                  <a:pt x="85" y="75"/>
                  <a:pt x="86" y="75"/>
                  <a:pt x="86" y="76"/>
                </a:cubicBezTo>
                <a:close/>
                <a:moveTo>
                  <a:pt x="178" y="78"/>
                </a:moveTo>
                <a:cubicBezTo>
                  <a:pt x="178" y="78"/>
                  <a:pt x="179" y="77"/>
                  <a:pt x="179" y="76"/>
                </a:cubicBezTo>
                <a:cubicBezTo>
                  <a:pt x="179" y="75"/>
                  <a:pt x="178" y="74"/>
                  <a:pt x="178" y="74"/>
                </a:cubicBezTo>
                <a:cubicBezTo>
                  <a:pt x="177" y="74"/>
                  <a:pt x="176" y="74"/>
                  <a:pt x="175" y="74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6"/>
                  <a:pt x="172" y="77"/>
                  <a:pt x="171" y="78"/>
                </a:cubicBezTo>
                <a:cubicBezTo>
                  <a:pt x="171" y="78"/>
                  <a:pt x="171" y="78"/>
                  <a:pt x="171" y="78"/>
                </a:cubicBezTo>
                <a:cubicBezTo>
                  <a:pt x="173" y="78"/>
                  <a:pt x="175" y="78"/>
                  <a:pt x="178" y="78"/>
                </a:cubicBezTo>
                <a:close/>
                <a:moveTo>
                  <a:pt x="149" y="57"/>
                </a:moveTo>
                <a:cubicBezTo>
                  <a:pt x="151" y="58"/>
                  <a:pt x="154" y="58"/>
                  <a:pt x="157" y="58"/>
                </a:cubicBezTo>
                <a:cubicBezTo>
                  <a:pt x="157" y="58"/>
                  <a:pt x="158" y="58"/>
                  <a:pt x="158" y="58"/>
                </a:cubicBezTo>
                <a:cubicBezTo>
                  <a:pt x="159" y="57"/>
                  <a:pt x="159" y="56"/>
                  <a:pt x="160" y="55"/>
                </a:cubicBezTo>
                <a:cubicBezTo>
                  <a:pt x="160" y="55"/>
                  <a:pt x="160" y="55"/>
                  <a:pt x="160" y="55"/>
                </a:cubicBezTo>
                <a:cubicBezTo>
                  <a:pt x="159" y="55"/>
                  <a:pt x="158" y="55"/>
                  <a:pt x="158" y="55"/>
                </a:cubicBezTo>
                <a:cubicBezTo>
                  <a:pt x="155" y="55"/>
                  <a:pt x="153" y="55"/>
                  <a:pt x="150" y="56"/>
                </a:cubicBezTo>
                <a:cubicBezTo>
                  <a:pt x="150" y="56"/>
                  <a:pt x="149" y="56"/>
                  <a:pt x="149" y="56"/>
                </a:cubicBezTo>
                <a:cubicBezTo>
                  <a:pt x="149" y="57"/>
                  <a:pt x="149" y="57"/>
                  <a:pt x="149" y="57"/>
                </a:cubicBezTo>
                <a:close/>
                <a:moveTo>
                  <a:pt x="188" y="85"/>
                </a:moveTo>
                <a:cubicBezTo>
                  <a:pt x="193" y="85"/>
                  <a:pt x="197" y="85"/>
                  <a:pt x="201" y="86"/>
                </a:cubicBezTo>
                <a:cubicBezTo>
                  <a:pt x="201" y="85"/>
                  <a:pt x="201" y="84"/>
                  <a:pt x="201" y="83"/>
                </a:cubicBezTo>
                <a:cubicBezTo>
                  <a:pt x="200" y="83"/>
                  <a:pt x="198" y="83"/>
                  <a:pt x="197" y="83"/>
                </a:cubicBezTo>
                <a:cubicBezTo>
                  <a:pt x="195" y="83"/>
                  <a:pt x="194" y="83"/>
                  <a:pt x="193" y="84"/>
                </a:cubicBezTo>
                <a:cubicBezTo>
                  <a:pt x="193" y="84"/>
                  <a:pt x="192" y="84"/>
                  <a:pt x="191" y="83"/>
                </a:cubicBezTo>
                <a:cubicBezTo>
                  <a:pt x="191" y="83"/>
                  <a:pt x="190" y="83"/>
                  <a:pt x="189" y="83"/>
                </a:cubicBezTo>
                <a:cubicBezTo>
                  <a:pt x="189" y="83"/>
                  <a:pt x="189" y="84"/>
                  <a:pt x="188" y="85"/>
                </a:cubicBezTo>
                <a:close/>
                <a:moveTo>
                  <a:pt x="194" y="68"/>
                </a:moveTo>
                <a:cubicBezTo>
                  <a:pt x="193" y="67"/>
                  <a:pt x="192" y="65"/>
                  <a:pt x="191" y="64"/>
                </a:cubicBezTo>
                <a:cubicBezTo>
                  <a:pt x="191" y="63"/>
                  <a:pt x="190" y="63"/>
                  <a:pt x="189" y="63"/>
                </a:cubicBezTo>
                <a:cubicBezTo>
                  <a:pt x="189" y="63"/>
                  <a:pt x="188" y="64"/>
                  <a:pt x="188" y="65"/>
                </a:cubicBezTo>
                <a:cubicBezTo>
                  <a:pt x="188" y="65"/>
                  <a:pt x="188" y="65"/>
                  <a:pt x="188" y="65"/>
                </a:cubicBezTo>
                <a:cubicBezTo>
                  <a:pt x="188" y="66"/>
                  <a:pt x="188" y="67"/>
                  <a:pt x="188" y="67"/>
                </a:cubicBezTo>
                <a:cubicBezTo>
                  <a:pt x="189" y="68"/>
                  <a:pt x="190" y="68"/>
                  <a:pt x="190" y="69"/>
                </a:cubicBezTo>
                <a:cubicBezTo>
                  <a:pt x="191" y="70"/>
                  <a:pt x="191" y="71"/>
                  <a:pt x="191" y="71"/>
                </a:cubicBezTo>
                <a:cubicBezTo>
                  <a:pt x="192" y="70"/>
                  <a:pt x="193" y="69"/>
                  <a:pt x="194" y="68"/>
                </a:cubicBezTo>
                <a:close/>
                <a:moveTo>
                  <a:pt x="207" y="86"/>
                </a:moveTo>
                <a:cubicBezTo>
                  <a:pt x="207" y="86"/>
                  <a:pt x="208" y="86"/>
                  <a:pt x="209" y="86"/>
                </a:cubicBezTo>
                <a:cubicBezTo>
                  <a:pt x="210" y="86"/>
                  <a:pt x="211" y="86"/>
                  <a:pt x="211" y="85"/>
                </a:cubicBezTo>
                <a:cubicBezTo>
                  <a:pt x="212" y="84"/>
                  <a:pt x="212" y="82"/>
                  <a:pt x="212" y="81"/>
                </a:cubicBezTo>
                <a:cubicBezTo>
                  <a:pt x="212" y="81"/>
                  <a:pt x="212" y="80"/>
                  <a:pt x="212" y="80"/>
                </a:cubicBezTo>
                <a:cubicBezTo>
                  <a:pt x="211" y="80"/>
                  <a:pt x="210" y="80"/>
                  <a:pt x="209" y="80"/>
                </a:cubicBezTo>
                <a:cubicBezTo>
                  <a:pt x="209" y="80"/>
                  <a:pt x="209" y="81"/>
                  <a:pt x="208" y="81"/>
                </a:cubicBezTo>
                <a:cubicBezTo>
                  <a:pt x="208" y="82"/>
                  <a:pt x="207" y="82"/>
                  <a:pt x="207" y="83"/>
                </a:cubicBezTo>
                <a:cubicBezTo>
                  <a:pt x="207" y="84"/>
                  <a:pt x="207" y="85"/>
                  <a:pt x="207" y="86"/>
                </a:cubicBezTo>
                <a:close/>
                <a:moveTo>
                  <a:pt x="195" y="66"/>
                </a:moveTo>
                <a:cubicBezTo>
                  <a:pt x="198" y="63"/>
                  <a:pt x="200" y="60"/>
                  <a:pt x="203" y="57"/>
                </a:cubicBezTo>
                <a:cubicBezTo>
                  <a:pt x="201" y="57"/>
                  <a:pt x="199" y="57"/>
                  <a:pt x="197" y="57"/>
                </a:cubicBezTo>
                <a:cubicBezTo>
                  <a:pt x="197" y="58"/>
                  <a:pt x="197" y="59"/>
                  <a:pt x="197" y="59"/>
                </a:cubicBezTo>
                <a:cubicBezTo>
                  <a:pt x="197" y="59"/>
                  <a:pt x="197" y="60"/>
                  <a:pt x="197" y="60"/>
                </a:cubicBezTo>
                <a:cubicBezTo>
                  <a:pt x="198" y="60"/>
                  <a:pt x="198" y="61"/>
                  <a:pt x="198" y="62"/>
                </a:cubicBezTo>
                <a:cubicBezTo>
                  <a:pt x="198" y="63"/>
                  <a:pt x="197" y="63"/>
                  <a:pt x="196" y="63"/>
                </a:cubicBezTo>
                <a:cubicBezTo>
                  <a:pt x="195" y="63"/>
                  <a:pt x="195" y="63"/>
                  <a:pt x="195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5" y="65"/>
                  <a:pt x="195" y="66"/>
                </a:cubicBezTo>
                <a:close/>
                <a:moveTo>
                  <a:pt x="95" y="62"/>
                </a:moveTo>
                <a:cubicBezTo>
                  <a:pt x="97" y="60"/>
                  <a:pt x="98" y="58"/>
                  <a:pt x="100" y="56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98" y="55"/>
                  <a:pt x="96" y="55"/>
                  <a:pt x="94" y="55"/>
                </a:cubicBezTo>
                <a:cubicBezTo>
                  <a:pt x="93" y="55"/>
                  <a:pt x="93" y="56"/>
                  <a:pt x="93" y="56"/>
                </a:cubicBezTo>
                <a:cubicBezTo>
                  <a:pt x="94" y="58"/>
                  <a:pt x="94" y="60"/>
                  <a:pt x="95" y="62"/>
                </a:cubicBezTo>
                <a:close/>
                <a:moveTo>
                  <a:pt x="120" y="82"/>
                </a:moveTo>
                <a:cubicBezTo>
                  <a:pt x="118" y="81"/>
                  <a:pt x="115" y="81"/>
                  <a:pt x="113" y="81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2" y="82"/>
                  <a:pt x="111" y="83"/>
                  <a:pt x="110" y="84"/>
                </a:cubicBezTo>
                <a:cubicBezTo>
                  <a:pt x="112" y="85"/>
                  <a:pt x="118" y="85"/>
                  <a:pt x="119" y="84"/>
                </a:cubicBezTo>
                <a:cubicBezTo>
                  <a:pt x="119" y="83"/>
                  <a:pt x="119" y="83"/>
                  <a:pt x="120" y="82"/>
                </a:cubicBezTo>
                <a:close/>
                <a:moveTo>
                  <a:pt x="134" y="73"/>
                </a:moveTo>
                <a:cubicBezTo>
                  <a:pt x="131" y="75"/>
                  <a:pt x="129" y="78"/>
                  <a:pt x="128" y="79"/>
                </a:cubicBezTo>
                <a:cubicBezTo>
                  <a:pt x="130" y="79"/>
                  <a:pt x="132" y="79"/>
                  <a:pt x="134" y="79"/>
                </a:cubicBezTo>
                <a:cubicBezTo>
                  <a:pt x="134" y="78"/>
                  <a:pt x="135" y="77"/>
                  <a:pt x="136" y="76"/>
                </a:cubicBezTo>
                <a:cubicBezTo>
                  <a:pt x="135" y="75"/>
                  <a:pt x="134" y="74"/>
                  <a:pt x="134" y="73"/>
                </a:cubicBezTo>
                <a:close/>
                <a:moveTo>
                  <a:pt x="13" y="77"/>
                </a:moveTo>
                <a:cubicBezTo>
                  <a:pt x="14" y="78"/>
                  <a:pt x="15" y="79"/>
                  <a:pt x="16" y="80"/>
                </a:cubicBezTo>
                <a:cubicBezTo>
                  <a:pt x="19" y="76"/>
                  <a:pt x="22" y="72"/>
                  <a:pt x="24" y="68"/>
                </a:cubicBezTo>
                <a:cubicBezTo>
                  <a:pt x="24" y="68"/>
                  <a:pt x="24" y="68"/>
                  <a:pt x="23" y="68"/>
                </a:cubicBezTo>
                <a:cubicBezTo>
                  <a:pt x="22" y="70"/>
                  <a:pt x="20" y="72"/>
                  <a:pt x="18" y="73"/>
                </a:cubicBezTo>
                <a:cubicBezTo>
                  <a:pt x="17" y="75"/>
                  <a:pt x="15" y="76"/>
                  <a:pt x="13" y="77"/>
                </a:cubicBezTo>
                <a:close/>
                <a:moveTo>
                  <a:pt x="43" y="52"/>
                </a:moveTo>
                <a:cubicBezTo>
                  <a:pt x="45" y="50"/>
                  <a:pt x="46" y="49"/>
                  <a:pt x="47" y="47"/>
                </a:cubicBezTo>
                <a:cubicBezTo>
                  <a:pt x="48" y="47"/>
                  <a:pt x="48" y="47"/>
                  <a:pt x="48" y="46"/>
                </a:cubicBezTo>
                <a:cubicBezTo>
                  <a:pt x="48" y="46"/>
                  <a:pt x="47" y="45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5" y="45"/>
                  <a:pt x="44" y="46"/>
                  <a:pt x="42" y="48"/>
                </a:cubicBezTo>
                <a:cubicBezTo>
                  <a:pt x="42" y="49"/>
                  <a:pt x="43" y="51"/>
                  <a:pt x="43" y="52"/>
                </a:cubicBezTo>
                <a:close/>
                <a:moveTo>
                  <a:pt x="121" y="78"/>
                </a:moveTo>
                <a:cubicBezTo>
                  <a:pt x="122" y="76"/>
                  <a:pt x="123" y="74"/>
                  <a:pt x="125" y="71"/>
                </a:cubicBezTo>
                <a:cubicBezTo>
                  <a:pt x="123" y="71"/>
                  <a:pt x="122" y="71"/>
                  <a:pt x="120" y="72"/>
                </a:cubicBezTo>
                <a:cubicBezTo>
                  <a:pt x="120" y="72"/>
                  <a:pt x="120" y="72"/>
                  <a:pt x="119" y="72"/>
                </a:cubicBezTo>
                <a:cubicBezTo>
                  <a:pt x="119" y="73"/>
                  <a:pt x="119" y="73"/>
                  <a:pt x="118" y="74"/>
                </a:cubicBezTo>
                <a:cubicBezTo>
                  <a:pt x="119" y="75"/>
                  <a:pt x="120" y="77"/>
                  <a:pt x="121" y="78"/>
                </a:cubicBezTo>
                <a:close/>
                <a:moveTo>
                  <a:pt x="33" y="75"/>
                </a:moveTo>
                <a:cubicBezTo>
                  <a:pt x="30" y="78"/>
                  <a:pt x="28" y="80"/>
                  <a:pt x="26" y="83"/>
                </a:cubicBezTo>
                <a:cubicBezTo>
                  <a:pt x="27" y="83"/>
                  <a:pt x="28" y="84"/>
                  <a:pt x="29" y="84"/>
                </a:cubicBezTo>
                <a:cubicBezTo>
                  <a:pt x="30" y="82"/>
                  <a:pt x="32" y="80"/>
                  <a:pt x="33" y="78"/>
                </a:cubicBezTo>
                <a:cubicBezTo>
                  <a:pt x="33" y="77"/>
                  <a:pt x="34" y="77"/>
                  <a:pt x="33" y="77"/>
                </a:cubicBezTo>
                <a:cubicBezTo>
                  <a:pt x="33" y="76"/>
                  <a:pt x="33" y="76"/>
                  <a:pt x="33" y="75"/>
                </a:cubicBezTo>
                <a:close/>
                <a:moveTo>
                  <a:pt x="56" y="46"/>
                </a:moveTo>
                <a:cubicBezTo>
                  <a:pt x="57" y="44"/>
                  <a:pt x="59" y="42"/>
                  <a:pt x="60" y="40"/>
                </a:cubicBezTo>
                <a:cubicBezTo>
                  <a:pt x="60" y="40"/>
                  <a:pt x="61" y="40"/>
                  <a:pt x="61" y="40"/>
                </a:cubicBezTo>
                <a:cubicBezTo>
                  <a:pt x="61" y="40"/>
                  <a:pt x="60" y="37"/>
                  <a:pt x="60" y="36"/>
                </a:cubicBezTo>
                <a:cubicBezTo>
                  <a:pt x="58" y="39"/>
                  <a:pt x="56" y="41"/>
                  <a:pt x="54" y="44"/>
                </a:cubicBezTo>
                <a:cubicBezTo>
                  <a:pt x="55" y="44"/>
                  <a:pt x="55" y="45"/>
                  <a:pt x="56" y="46"/>
                </a:cubicBezTo>
                <a:close/>
                <a:moveTo>
                  <a:pt x="77" y="94"/>
                </a:moveTo>
                <a:cubicBezTo>
                  <a:pt x="77" y="94"/>
                  <a:pt x="76" y="94"/>
                  <a:pt x="75" y="93"/>
                </a:cubicBezTo>
                <a:cubicBezTo>
                  <a:pt x="74" y="93"/>
                  <a:pt x="74" y="93"/>
                  <a:pt x="74" y="92"/>
                </a:cubicBezTo>
                <a:cubicBezTo>
                  <a:pt x="74" y="91"/>
                  <a:pt x="74" y="91"/>
                  <a:pt x="74" y="90"/>
                </a:cubicBezTo>
                <a:cubicBezTo>
                  <a:pt x="74" y="91"/>
                  <a:pt x="73" y="91"/>
                  <a:pt x="73" y="92"/>
                </a:cubicBezTo>
                <a:cubicBezTo>
                  <a:pt x="73" y="92"/>
                  <a:pt x="73" y="93"/>
                  <a:pt x="73" y="94"/>
                </a:cubicBezTo>
                <a:cubicBezTo>
                  <a:pt x="74" y="96"/>
                  <a:pt x="74" y="98"/>
                  <a:pt x="75" y="101"/>
                </a:cubicBezTo>
                <a:cubicBezTo>
                  <a:pt x="75" y="101"/>
                  <a:pt x="75" y="101"/>
                  <a:pt x="75" y="102"/>
                </a:cubicBezTo>
                <a:cubicBezTo>
                  <a:pt x="75" y="101"/>
                  <a:pt x="75" y="100"/>
                  <a:pt x="75" y="99"/>
                </a:cubicBezTo>
                <a:cubicBezTo>
                  <a:pt x="76" y="99"/>
                  <a:pt x="76" y="98"/>
                  <a:pt x="76" y="98"/>
                </a:cubicBezTo>
                <a:cubicBezTo>
                  <a:pt x="77" y="98"/>
                  <a:pt x="77" y="97"/>
                  <a:pt x="77" y="97"/>
                </a:cubicBezTo>
                <a:cubicBezTo>
                  <a:pt x="77" y="96"/>
                  <a:pt x="77" y="95"/>
                  <a:pt x="77" y="94"/>
                </a:cubicBezTo>
                <a:close/>
                <a:moveTo>
                  <a:pt x="139" y="62"/>
                </a:moveTo>
                <a:cubicBezTo>
                  <a:pt x="139" y="62"/>
                  <a:pt x="139" y="62"/>
                  <a:pt x="139" y="62"/>
                </a:cubicBezTo>
                <a:cubicBezTo>
                  <a:pt x="137" y="62"/>
                  <a:pt x="135" y="62"/>
                  <a:pt x="133" y="62"/>
                </a:cubicBezTo>
                <a:cubicBezTo>
                  <a:pt x="132" y="62"/>
                  <a:pt x="131" y="63"/>
                  <a:pt x="131" y="64"/>
                </a:cubicBezTo>
                <a:cubicBezTo>
                  <a:pt x="132" y="65"/>
                  <a:pt x="132" y="65"/>
                  <a:pt x="133" y="65"/>
                </a:cubicBezTo>
                <a:cubicBezTo>
                  <a:pt x="134" y="65"/>
                  <a:pt x="135" y="65"/>
                  <a:pt x="135" y="65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7" y="64"/>
                  <a:pt x="138" y="63"/>
                  <a:pt x="139" y="62"/>
                </a:cubicBezTo>
                <a:close/>
                <a:moveTo>
                  <a:pt x="55" y="98"/>
                </a:moveTo>
                <a:cubicBezTo>
                  <a:pt x="55" y="98"/>
                  <a:pt x="55" y="98"/>
                  <a:pt x="55" y="98"/>
                </a:cubicBezTo>
                <a:cubicBezTo>
                  <a:pt x="56" y="96"/>
                  <a:pt x="57" y="93"/>
                  <a:pt x="57" y="91"/>
                </a:cubicBezTo>
                <a:cubicBezTo>
                  <a:pt x="57" y="91"/>
                  <a:pt x="57" y="91"/>
                  <a:pt x="57" y="90"/>
                </a:cubicBezTo>
                <a:cubicBezTo>
                  <a:pt x="56" y="90"/>
                  <a:pt x="56" y="89"/>
                  <a:pt x="55" y="89"/>
                </a:cubicBezTo>
                <a:cubicBezTo>
                  <a:pt x="54" y="91"/>
                  <a:pt x="54" y="92"/>
                  <a:pt x="53" y="94"/>
                </a:cubicBezTo>
                <a:cubicBezTo>
                  <a:pt x="53" y="95"/>
                  <a:pt x="54" y="97"/>
                  <a:pt x="55" y="98"/>
                </a:cubicBezTo>
                <a:close/>
                <a:moveTo>
                  <a:pt x="58" y="49"/>
                </a:moveTo>
                <a:cubicBezTo>
                  <a:pt x="59" y="51"/>
                  <a:pt x="60" y="52"/>
                  <a:pt x="61" y="53"/>
                </a:cubicBezTo>
                <a:cubicBezTo>
                  <a:pt x="62" y="53"/>
                  <a:pt x="63" y="52"/>
                  <a:pt x="64" y="51"/>
                </a:cubicBezTo>
                <a:cubicBezTo>
                  <a:pt x="64" y="51"/>
                  <a:pt x="64" y="50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3" y="49"/>
                </a:cubicBezTo>
                <a:cubicBezTo>
                  <a:pt x="63" y="50"/>
                  <a:pt x="62" y="50"/>
                  <a:pt x="61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1" y="46"/>
                  <a:pt x="61" y="46"/>
                </a:cubicBezTo>
                <a:cubicBezTo>
                  <a:pt x="60" y="47"/>
                  <a:pt x="59" y="48"/>
                  <a:pt x="58" y="49"/>
                </a:cubicBezTo>
                <a:close/>
                <a:moveTo>
                  <a:pt x="8" y="80"/>
                </a:moveTo>
                <a:cubicBezTo>
                  <a:pt x="13" y="84"/>
                  <a:pt x="18" y="87"/>
                  <a:pt x="23" y="91"/>
                </a:cubicBezTo>
                <a:cubicBezTo>
                  <a:pt x="23" y="91"/>
                  <a:pt x="23" y="91"/>
                  <a:pt x="23" y="91"/>
                </a:cubicBezTo>
                <a:cubicBezTo>
                  <a:pt x="18" y="87"/>
                  <a:pt x="14" y="82"/>
                  <a:pt x="9" y="78"/>
                </a:cubicBezTo>
                <a:cubicBezTo>
                  <a:pt x="8" y="79"/>
                  <a:pt x="8" y="79"/>
                  <a:pt x="8" y="80"/>
                </a:cubicBezTo>
                <a:close/>
                <a:moveTo>
                  <a:pt x="61" y="59"/>
                </a:moveTo>
                <a:cubicBezTo>
                  <a:pt x="60" y="61"/>
                  <a:pt x="59" y="62"/>
                  <a:pt x="58" y="63"/>
                </a:cubicBezTo>
                <a:cubicBezTo>
                  <a:pt x="58" y="63"/>
                  <a:pt x="58" y="64"/>
                  <a:pt x="58" y="64"/>
                </a:cubicBezTo>
                <a:cubicBezTo>
                  <a:pt x="58" y="65"/>
                  <a:pt x="59" y="66"/>
                  <a:pt x="59" y="67"/>
                </a:cubicBezTo>
                <a:cubicBezTo>
                  <a:pt x="60" y="66"/>
                  <a:pt x="62" y="64"/>
                  <a:pt x="63" y="63"/>
                </a:cubicBezTo>
                <a:cubicBezTo>
                  <a:pt x="62" y="61"/>
                  <a:pt x="62" y="60"/>
                  <a:pt x="61" y="59"/>
                </a:cubicBezTo>
                <a:close/>
                <a:moveTo>
                  <a:pt x="118" y="47"/>
                </a:moveTo>
                <a:cubicBezTo>
                  <a:pt x="110" y="46"/>
                  <a:pt x="103" y="46"/>
                  <a:pt x="95" y="46"/>
                </a:cubicBezTo>
                <a:cubicBezTo>
                  <a:pt x="103" y="48"/>
                  <a:pt x="110" y="47"/>
                  <a:pt x="118" y="47"/>
                </a:cubicBezTo>
                <a:close/>
                <a:moveTo>
                  <a:pt x="152" y="68"/>
                </a:moveTo>
                <a:cubicBezTo>
                  <a:pt x="150" y="70"/>
                  <a:pt x="149" y="72"/>
                  <a:pt x="147" y="74"/>
                </a:cubicBezTo>
                <a:cubicBezTo>
                  <a:pt x="147" y="74"/>
                  <a:pt x="147" y="75"/>
                  <a:pt x="147" y="75"/>
                </a:cubicBezTo>
                <a:cubicBezTo>
                  <a:pt x="147" y="76"/>
                  <a:pt x="147" y="77"/>
                  <a:pt x="147" y="78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9" y="76"/>
                  <a:pt x="150" y="73"/>
                  <a:pt x="152" y="70"/>
                </a:cubicBezTo>
                <a:cubicBezTo>
                  <a:pt x="152" y="69"/>
                  <a:pt x="152" y="69"/>
                  <a:pt x="152" y="68"/>
                </a:cubicBezTo>
                <a:close/>
                <a:moveTo>
                  <a:pt x="185" y="58"/>
                </a:moveTo>
                <a:cubicBezTo>
                  <a:pt x="183" y="58"/>
                  <a:pt x="181" y="57"/>
                  <a:pt x="179" y="57"/>
                </a:cubicBezTo>
                <a:cubicBezTo>
                  <a:pt x="177" y="59"/>
                  <a:pt x="177" y="59"/>
                  <a:pt x="177" y="60"/>
                </a:cubicBezTo>
                <a:cubicBezTo>
                  <a:pt x="179" y="60"/>
                  <a:pt x="181" y="60"/>
                  <a:pt x="183" y="60"/>
                </a:cubicBezTo>
                <a:cubicBezTo>
                  <a:pt x="184" y="60"/>
                  <a:pt x="184" y="60"/>
                  <a:pt x="185" y="58"/>
                </a:cubicBezTo>
                <a:close/>
                <a:moveTo>
                  <a:pt x="221" y="76"/>
                </a:moveTo>
                <a:cubicBezTo>
                  <a:pt x="223" y="74"/>
                  <a:pt x="223" y="74"/>
                  <a:pt x="223" y="71"/>
                </a:cubicBezTo>
                <a:cubicBezTo>
                  <a:pt x="223" y="71"/>
                  <a:pt x="223" y="70"/>
                  <a:pt x="223" y="70"/>
                </a:cubicBezTo>
                <a:cubicBezTo>
                  <a:pt x="223" y="69"/>
                  <a:pt x="222" y="67"/>
                  <a:pt x="222" y="66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1" y="67"/>
                  <a:pt x="221" y="68"/>
                  <a:pt x="221" y="69"/>
                </a:cubicBezTo>
                <a:cubicBezTo>
                  <a:pt x="221" y="71"/>
                  <a:pt x="221" y="74"/>
                  <a:pt x="221" y="76"/>
                </a:cubicBezTo>
                <a:close/>
                <a:moveTo>
                  <a:pt x="150" y="80"/>
                </a:moveTo>
                <a:cubicBezTo>
                  <a:pt x="151" y="80"/>
                  <a:pt x="152" y="80"/>
                  <a:pt x="153" y="79"/>
                </a:cubicBezTo>
                <a:cubicBezTo>
                  <a:pt x="153" y="78"/>
                  <a:pt x="153" y="78"/>
                  <a:pt x="153" y="77"/>
                </a:cubicBezTo>
                <a:cubicBezTo>
                  <a:pt x="153" y="77"/>
                  <a:pt x="154" y="76"/>
                  <a:pt x="154" y="76"/>
                </a:cubicBezTo>
                <a:cubicBezTo>
                  <a:pt x="155" y="75"/>
                  <a:pt x="155" y="75"/>
                  <a:pt x="156" y="75"/>
                </a:cubicBezTo>
                <a:cubicBezTo>
                  <a:pt x="155" y="74"/>
                  <a:pt x="154" y="73"/>
                  <a:pt x="154" y="72"/>
                </a:cubicBezTo>
                <a:cubicBezTo>
                  <a:pt x="152" y="75"/>
                  <a:pt x="151" y="77"/>
                  <a:pt x="150" y="80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75" y="70"/>
                  <a:pt x="76" y="68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5"/>
                  <a:pt x="77" y="64"/>
                  <a:pt x="76" y="63"/>
                </a:cubicBezTo>
                <a:cubicBezTo>
                  <a:pt x="75" y="65"/>
                  <a:pt x="75" y="66"/>
                  <a:pt x="74" y="68"/>
                </a:cubicBezTo>
                <a:cubicBezTo>
                  <a:pt x="73" y="69"/>
                  <a:pt x="73" y="71"/>
                  <a:pt x="74" y="72"/>
                </a:cubicBezTo>
                <a:close/>
                <a:moveTo>
                  <a:pt x="69" y="27"/>
                </a:moveTo>
                <a:cubicBezTo>
                  <a:pt x="68" y="28"/>
                  <a:pt x="69" y="29"/>
                  <a:pt x="69" y="30"/>
                </a:cubicBezTo>
                <a:cubicBezTo>
                  <a:pt x="69" y="32"/>
                  <a:pt x="69" y="34"/>
                  <a:pt x="69" y="36"/>
                </a:cubicBezTo>
                <a:cubicBezTo>
                  <a:pt x="70" y="37"/>
                  <a:pt x="70" y="39"/>
                  <a:pt x="70" y="40"/>
                </a:cubicBezTo>
                <a:cubicBezTo>
                  <a:pt x="71" y="40"/>
                  <a:pt x="71" y="40"/>
                  <a:pt x="72" y="40"/>
                </a:cubicBezTo>
                <a:cubicBezTo>
                  <a:pt x="71" y="35"/>
                  <a:pt x="70" y="31"/>
                  <a:pt x="69" y="27"/>
                </a:cubicBezTo>
                <a:close/>
                <a:moveTo>
                  <a:pt x="50" y="74"/>
                </a:moveTo>
                <a:cubicBezTo>
                  <a:pt x="51" y="74"/>
                  <a:pt x="52" y="74"/>
                  <a:pt x="52" y="75"/>
                </a:cubicBezTo>
                <a:cubicBezTo>
                  <a:pt x="53" y="74"/>
                  <a:pt x="54" y="73"/>
                  <a:pt x="55" y="72"/>
                </a:cubicBezTo>
                <a:cubicBezTo>
                  <a:pt x="55" y="70"/>
                  <a:pt x="54" y="69"/>
                  <a:pt x="54" y="68"/>
                </a:cubicBezTo>
                <a:cubicBezTo>
                  <a:pt x="53" y="70"/>
                  <a:pt x="51" y="72"/>
                  <a:pt x="50" y="74"/>
                </a:cubicBezTo>
                <a:close/>
                <a:moveTo>
                  <a:pt x="114" y="56"/>
                </a:moveTo>
                <a:cubicBezTo>
                  <a:pt x="113" y="58"/>
                  <a:pt x="112" y="59"/>
                  <a:pt x="111" y="60"/>
                </a:cubicBezTo>
                <a:cubicBezTo>
                  <a:pt x="113" y="60"/>
                  <a:pt x="114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7" y="59"/>
                  <a:pt x="118" y="58"/>
                  <a:pt x="118" y="57"/>
                </a:cubicBezTo>
                <a:cubicBezTo>
                  <a:pt x="117" y="57"/>
                  <a:pt x="115" y="56"/>
                  <a:pt x="114" y="56"/>
                </a:cubicBezTo>
                <a:close/>
                <a:moveTo>
                  <a:pt x="56" y="52"/>
                </a:moveTo>
                <a:cubicBezTo>
                  <a:pt x="56" y="52"/>
                  <a:pt x="55" y="53"/>
                  <a:pt x="55" y="53"/>
                </a:cubicBezTo>
                <a:cubicBezTo>
                  <a:pt x="55" y="55"/>
                  <a:pt x="56" y="57"/>
                  <a:pt x="56" y="59"/>
                </a:cubicBezTo>
                <a:cubicBezTo>
                  <a:pt x="57" y="58"/>
                  <a:pt x="58" y="57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86" y="63"/>
                </a:moveTo>
                <a:cubicBezTo>
                  <a:pt x="87" y="62"/>
                  <a:pt x="88" y="60"/>
                  <a:pt x="88" y="58"/>
                </a:cubicBezTo>
                <a:cubicBezTo>
                  <a:pt x="89" y="57"/>
                  <a:pt x="89" y="57"/>
                  <a:pt x="89" y="56"/>
                </a:cubicBezTo>
                <a:cubicBezTo>
                  <a:pt x="89" y="55"/>
                  <a:pt x="89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7" y="57"/>
                  <a:pt x="86" y="59"/>
                  <a:pt x="85" y="61"/>
                </a:cubicBezTo>
                <a:cubicBezTo>
                  <a:pt x="85" y="61"/>
                  <a:pt x="84" y="62"/>
                  <a:pt x="84" y="63"/>
                </a:cubicBezTo>
                <a:cubicBezTo>
                  <a:pt x="85" y="63"/>
                  <a:pt x="85" y="63"/>
                  <a:pt x="86" y="63"/>
                </a:cubicBezTo>
                <a:close/>
                <a:moveTo>
                  <a:pt x="73" y="4"/>
                </a:moveTo>
                <a:cubicBezTo>
                  <a:pt x="71" y="3"/>
                  <a:pt x="69" y="3"/>
                  <a:pt x="68" y="3"/>
                </a:cubicBezTo>
                <a:cubicBezTo>
                  <a:pt x="67" y="3"/>
                  <a:pt x="66" y="4"/>
                  <a:pt x="65" y="5"/>
                </a:cubicBezTo>
                <a:cubicBezTo>
                  <a:pt x="66" y="4"/>
                  <a:pt x="67" y="5"/>
                  <a:pt x="68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4"/>
                  <a:pt x="69" y="3"/>
                  <a:pt x="69" y="3"/>
                </a:cubicBezTo>
                <a:cubicBezTo>
                  <a:pt x="70" y="3"/>
                  <a:pt x="71" y="4"/>
                  <a:pt x="71" y="5"/>
                </a:cubicBezTo>
                <a:cubicBezTo>
                  <a:pt x="71" y="5"/>
                  <a:pt x="71" y="5"/>
                  <a:pt x="71" y="6"/>
                </a:cubicBezTo>
                <a:cubicBezTo>
                  <a:pt x="71" y="7"/>
                  <a:pt x="71" y="9"/>
                  <a:pt x="71" y="11"/>
                </a:cubicBezTo>
                <a:cubicBezTo>
                  <a:pt x="71" y="11"/>
                  <a:pt x="71" y="12"/>
                  <a:pt x="71" y="13"/>
                </a:cubicBezTo>
                <a:cubicBezTo>
                  <a:pt x="71" y="11"/>
                  <a:pt x="71" y="10"/>
                  <a:pt x="71" y="9"/>
                </a:cubicBezTo>
                <a:cubicBezTo>
                  <a:pt x="71" y="7"/>
                  <a:pt x="71" y="7"/>
                  <a:pt x="73" y="6"/>
                </a:cubicBezTo>
                <a:cubicBezTo>
                  <a:pt x="73" y="5"/>
                  <a:pt x="73" y="5"/>
                  <a:pt x="73" y="4"/>
                </a:cubicBezTo>
                <a:close/>
                <a:moveTo>
                  <a:pt x="184" y="79"/>
                </a:moveTo>
                <a:cubicBezTo>
                  <a:pt x="185" y="78"/>
                  <a:pt x="185" y="78"/>
                  <a:pt x="186" y="77"/>
                </a:cubicBezTo>
                <a:cubicBezTo>
                  <a:pt x="186" y="77"/>
                  <a:pt x="187" y="76"/>
                  <a:pt x="186" y="75"/>
                </a:cubicBezTo>
                <a:cubicBezTo>
                  <a:pt x="186" y="75"/>
                  <a:pt x="186" y="74"/>
                  <a:pt x="186" y="74"/>
                </a:cubicBezTo>
                <a:cubicBezTo>
                  <a:pt x="185" y="74"/>
                  <a:pt x="184" y="74"/>
                  <a:pt x="182" y="74"/>
                </a:cubicBezTo>
                <a:cubicBezTo>
                  <a:pt x="182" y="74"/>
                  <a:pt x="182" y="75"/>
                  <a:pt x="182" y="76"/>
                </a:cubicBezTo>
                <a:cubicBezTo>
                  <a:pt x="183" y="77"/>
                  <a:pt x="183" y="78"/>
                  <a:pt x="184" y="79"/>
                </a:cubicBezTo>
                <a:close/>
                <a:moveTo>
                  <a:pt x="54" y="104"/>
                </a:moveTo>
                <a:cubicBezTo>
                  <a:pt x="52" y="103"/>
                  <a:pt x="50" y="102"/>
                  <a:pt x="48" y="100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9" y="104"/>
                  <a:pt x="53" y="106"/>
                  <a:pt x="54" y="106"/>
                </a:cubicBezTo>
                <a:cubicBezTo>
                  <a:pt x="54" y="106"/>
                  <a:pt x="54" y="105"/>
                  <a:pt x="54" y="104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1" y="60"/>
                  <a:pt x="40" y="61"/>
                  <a:pt x="39" y="62"/>
                </a:cubicBezTo>
                <a:cubicBezTo>
                  <a:pt x="38" y="63"/>
                  <a:pt x="38" y="64"/>
                  <a:pt x="38" y="66"/>
                </a:cubicBezTo>
                <a:cubicBezTo>
                  <a:pt x="39" y="64"/>
                  <a:pt x="41" y="63"/>
                  <a:pt x="42" y="61"/>
                </a:cubicBezTo>
                <a:cubicBezTo>
                  <a:pt x="43" y="60"/>
                  <a:pt x="43" y="60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181" y="63"/>
                </a:moveTo>
                <a:cubicBezTo>
                  <a:pt x="181" y="63"/>
                  <a:pt x="181" y="63"/>
                  <a:pt x="181" y="63"/>
                </a:cubicBezTo>
                <a:cubicBezTo>
                  <a:pt x="179" y="63"/>
                  <a:pt x="177" y="63"/>
                  <a:pt x="174" y="64"/>
                </a:cubicBezTo>
                <a:cubicBezTo>
                  <a:pt x="175" y="65"/>
                  <a:pt x="176" y="66"/>
                  <a:pt x="177" y="68"/>
                </a:cubicBezTo>
                <a:cubicBezTo>
                  <a:pt x="178" y="66"/>
                  <a:pt x="180" y="65"/>
                  <a:pt x="181" y="63"/>
                </a:cubicBezTo>
                <a:close/>
                <a:moveTo>
                  <a:pt x="55" y="85"/>
                </a:moveTo>
                <a:cubicBezTo>
                  <a:pt x="55" y="85"/>
                  <a:pt x="55" y="84"/>
                  <a:pt x="56" y="84"/>
                </a:cubicBezTo>
                <a:cubicBezTo>
                  <a:pt x="56" y="83"/>
                  <a:pt x="57" y="82"/>
                  <a:pt x="58" y="80"/>
                </a:cubicBezTo>
                <a:cubicBezTo>
                  <a:pt x="59" y="79"/>
                  <a:pt x="58" y="79"/>
                  <a:pt x="57" y="77"/>
                </a:cubicBezTo>
                <a:cubicBezTo>
                  <a:pt x="56" y="79"/>
                  <a:pt x="55" y="81"/>
                  <a:pt x="54" y="83"/>
                </a:cubicBezTo>
                <a:cubicBezTo>
                  <a:pt x="54" y="84"/>
                  <a:pt x="55" y="84"/>
                  <a:pt x="55" y="85"/>
                </a:cubicBezTo>
                <a:close/>
                <a:moveTo>
                  <a:pt x="38" y="57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57"/>
                  <a:pt x="40" y="55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3"/>
                  <a:pt x="41" y="52"/>
                  <a:pt x="40" y="50"/>
                </a:cubicBezTo>
                <a:cubicBezTo>
                  <a:pt x="39" y="51"/>
                  <a:pt x="39" y="52"/>
                  <a:pt x="38" y="53"/>
                </a:cubicBezTo>
                <a:cubicBezTo>
                  <a:pt x="38" y="54"/>
                  <a:pt x="38" y="56"/>
                  <a:pt x="38" y="57"/>
                </a:cubicBezTo>
                <a:close/>
                <a:moveTo>
                  <a:pt x="224" y="77"/>
                </a:moveTo>
                <a:cubicBezTo>
                  <a:pt x="224" y="77"/>
                  <a:pt x="223" y="77"/>
                  <a:pt x="223" y="77"/>
                </a:cubicBezTo>
                <a:cubicBezTo>
                  <a:pt x="223" y="78"/>
                  <a:pt x="222" y="79"/>
                  <a:pt x="221" y="80"/>
                </a:cubicBezTo>
                <a:cubicBezTo>
                  <a:pt x="221" y="80"/>
                  <a:pt x="221" y="80"/>
                  <a:pt x="221" y="80"/>
                </a:cubicBezTo>
                <a:cubicBezTo>
                  <a:pt x="220" y="83"/>
                  <a:pt x="221" y="84"/>
                  <a:pt x="223" y="86"/>
                </a:cubicBezTo>
                <a:cubicBezTo>
                  <a:pt x="223" y="85"/>
                  <a:pt x="224" y="84"/>
                  <a:pt x="223" y="83"/>
                </a:cubicBezTo>
                <a:cubicBezTo>
                  <a:pt x="222" y="82"/>
                  <a:pt x="222" y="81"/>
                  <a:pt x="223" y="81"/>
                </a:cubicBezTo>
                <a:cubicBezTo>
                  <a:pt x="223" y="80"/>
                  <a:pt x="223" y="79"/>
                  <a:pt x="223" y="78"/>
                </a:cubicBezTo>
                <a:cubicBezTo>
                  <a:pt x="223" y="78"/>
                  <a:pt x="224" y="78"/>
                  <a:pt x="224" y="77"/>
                </a:cubicBezTo>
                <a:close/>
                <a:moveTo>
                  <a:pt x="74" y="129"/>
                </a:moveTo>
                <a:cubicBezTo>
                  <a:pt x="74" y="129"/>
                  <a:pt x="74" y="129"/>
                  <a:pt x="74" y="129"/>
                </a:cubicBezTo>
                <a:cubicBezTo>
                  <a:pt x="74" y="128"/>
                  <a:pt x="74" y="127"/>
                  <a:pt x="74" y="126"/>
                </a:cubicBezTo>
                <a:cubicBezTo>
                  <a:pt x="72" y="124"/>
                  <a:pt x="70" y="123"/>
                  <a:pt x="68" y="121"/>
                </a:cubicBezTo>
                <a:cubicBezTo>
                  <a:pt x="68" y="121"/>
                  <a:pt x="68" y="121"/>
                  <a:pt x="67" y="121"/>
                </a:cubicBezTo>
                <a:cubicBezTo>
                  <a:pt x="70" y="124"/>
                  <a:pt x="72" y="126"/>
                  <a:pt x="74" y="129"/>
                </a:cubicBezTo>
                <a:close/>
                <a:moveTo>
                  <a:pt x="193" y="75"/>
                </a:moveTo>
                <a:cubicBezTo>
                  <a:pt x="192" y="74"/>
                  <a:pt x="192" y="74"/>
                  <a:pt x="191" y="75"/>
                </a:cubicBezTo>
                <a:cubicBezTo>
                  <a:pt x="190" y="75"/>
                  <a:pt x="190" y="76"/>
                  <a:pt x="190" y="76"/>
                </a:cubicBezTo>
                <a:cubicBezTo>
                  <a:pt x="189" y="77"/>
                  <a:pt x="189" y="78"/>
                  <a:pt x="189" y="79"/>
                </a:cubicBezTo>
                <a:cubicBezTo>
                  <a:pt x="190" y="79"/>
                  <a:pt x="191" y="79"/>
                  <a:pt x="191" y="79"/>
                </a:cubicBezTo>
                <a:cubicBezTo>
                  <a:pt x="192" y="77"/>
                  <a:pt x="193" y="76"/>
                  <a:pt x="193" y="75"/>
                </a:cubicBezTo>
                <a:close/>
                <a:moveTo>
                  <a:pt x="36" y="89"/>
                </a:moveTo>
                <a:cubicBezTo>
                  <a:pt x="37" y="88"/>
                  <a:pt x="38" y="86"/>
                  <a:pt x="39" y="85"/>
                </a:cubicBezTo>
                <a:cubicBezTo>
                  <a:pt x="38" y="85"/>
                  <a:pt x="38" y="84"/>
                  <a:pt x="38" y="84"/>
                </a:cubicBezTo>
                <a:cubicBezTo>
                  <a:pt x="36" y="85"/>
                  <a:pt x="35" y="86"/>
                  <a:pt x="34" y="87"/>
                </a:cubicBezTo>
                <a:cubicBezTo>
                  <a:pt x="34" y="88"/>
                  <a:pt x="35" y="88"/>
                  <a:pt x="36" y="89"/>
                </a:cubicBezTo>
                <a:close/>
                <a:moveTo>
                  <a:pt x="161" y="69"/>
                </a:moveTo>
                <a:cubicBezTo>
                  <a:pt x="159" y="69"/>
                  <a:pt x="158" y="69"/>
                  <a:pt x="156" y="69"/>
                </a:cubicBezTo>
                <a:cubicBezTo>
                  <a:pt x="155" y="69"/>
                  <a:pt x="155" y="69"/>
                  <a:pt x="156" y="70"/>
                </a:cubicBezTo>
                <a:cubicBezTo>
                  <a:pt x="156" y="71"/>
                  <a:pt x="157" y="72"/>
                  <a:pt x="158" y="73"/>
                </a:cubicBezTo>
                <a:cubicBezTo>
                  <a:pt x="159" y="72"/>
                  <a:pt x="160" y="71"/>
                  <a:pt x="161" y="69"/>
                </a:cubicBezTo>
                <a:close/>
                <a:moveTo>
                  <a:pt x="41" y="31"/>
                </a:moveTo>
                <a:cubicBezTo>
                  <a:pt x="41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6" y="28"/>
                  <a:pt x="49" y="23"/>
                  <a:pt x="53" y="19"/>
                </a:cubicBezTo>
                <a:cubicBezTo>
                  <a:pt x="53" y="19"/>
                  <a:pt x="53" y="19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49" y="22"/>
                  <a:pt x="45" y="27"/>
                  <a:pt x="41" y="31"/>
                </a:cubicBezTo>
                <a:close/>
                <a:moveTo>
                  <a:pt x="185" y="63"/>
                </a:moveTo>
                <a:cubicBezTo>
                  <a:pt x="184" y="63"/>
                  <a:pt x="180" y="67"/>
                  <a:pt x="180" y="68"/>
                </a:cubicBezTo>
                <a:cubicBezTo>
                  <a:pt x="181" y="68"/>
                  <a:pt x="181" y="68"/>
                  <a:pt x="182" y="68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84" y="66"/>
                  <a:pt x="184" y="65"/>
                  <a:pt x="185" y="64"/>
                </a:cubicBezTo>
                <a:cubicBezTo>
                  <a:pt x="185" y="64"/>
                  <a:pt x="185" y="63"/>
                  <a:pt x="185" y="63"/>
                </a:cubicBezTo>
                <a:close/>
                <a:moveTo>
                  <a:pt x="45" y="58"/>
                </a:moveTo>
                <a:cubicBezTo>
                  <a:pt x="48" y="56"/>
                  <a:pt x="48" y="53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2"/>
                  <a:pt x="46" y="53"/>
                  <a:pt x="46" y="54"/>
                </a:cubicBezTo>
                <a:cubicBezTo>
                  <a:pt x="44" y="55"/>
                  <a:pt x="44" y="55"/>
                  <a:pt x="45" y="57"/>
                </a:cubicBezTo>
                <a:cubicBezTo>
                  <a:pt x="45" y="57"/>
                  <a:pt x="45" y="57"/>
                  <a:pt x="45" y="58"/>
                </a:cubicBezTo>
                <a:close/>
                <a:moveTo>
                  <a:pt x="128" y="71"/>
                </a:moveTo>
                <a:cubicBezTo>
                  <a:pt x="128" y="72"/>
                  <a:pt x="128" y="74"/>
                  <a:pt x="128" y="75"/>
                </a:cubicBezTo>
                <a:cubicBezTo>
                  <a:pt x="130" y="73"/>
                  <a:pt x="132" y="71"/>
                  <a:pt x="132" y="70"/>
                </a:cubicBezTo>
                <a:cubicBezTo>
                  <a:pt x="131" y="70"/>
                  <a:pt x="129" y="70"/>
                  <a:pt x="128" y="71"/>
                </a:cubicBezTo>
                <a:close/>
                <a:moveTo>
                  <a:pt x="93" y="78"/>
                </a:moveTo>
                <a:cubicBezTo>
                  <a:pt x="93" y="78"/>
                  <a:pt x="93" y="78"/>
                  <a:pt x="93" y="78"/>
                </a:cubicBezTo>
                <a:cubicBezTo>
                  <a:pt x="94" y="77"/>
                  <a:pt x="96" y="75"/>
                  <a:pt x="97" y="73"/>
                </a:cubicBezTo>
                <a:cubicBezTo>
                  <a:pt x="97" y="73"/>
                  <a:pt x="97" y="72"/>
                  <a:pt x="97" y="72"/>
                </a:cubicBezTo>
                <a:cubicBezTo>
                  <a:pt x="97" y="72"/>
                  <a:pt x="97" y="71"/>
                  <a:pt x="96" y="70"/>
                </a:cubicBezTo>
                <a:cubicBezTo>
                  <a:pt x="95" y="72"/>
                  <a:pt x="94" y="74"/>
                  <a:pt x="94" y="76"/>
                </a:cubicBezTo>
                <a:cubicBezTo>
                  <a:pt x="93" y="77"/>
                  <a:pt x="93" y="77"/>
                  <a:pt x="93" y="78"/>
                </a:cubicBezTo>
                <a:close/>
                <a:moveTo>
                  <a:pt x="67" y="118"/>
                </a:moveTo>
                <a:cubicBezTo>
                  <a:pt x="67" y="115"/>
                  <a:pt x="66" y="112"/>
                  <a:pt x="66" y="109"/>
                </a:cubicBezTo>
                <a:cubicBezTo>
                  <a:pt x="66" y="111"/>
                  <a:pt x="66" y="114"/>
                  <a:pt x="65" y="116"/>
                </a:cubicBezTo>
                <a:cubicBezTo>
                  <a:pt x="65" y="117"/>
                  <a:pt x="66" y="117"/>
                  <a:pt x="67" y="118"/>
                </a:cubicBezTo>
                <a:close/>
                <a:moveTo>
                  <a:pt x="220" y="87"/>
                </a:moveTo>
                <a:cubicBezTo>
                  <a:pt x="218" y="87"/>
                  <a:pt x="218" y="87"/>
                  <a:pt x="217" y="86"/>
                </a:cubicBezTo>
                <a:cubicBezTo>
                  <a:pt x="217" y="85"/>
                  <a:pt x="217" y="85"/>
                  <a:pt x="217" y="84"/>
                </a:cubicBezTo>
                <a:cubicBezTo>
                  <a:pt x="216" y="85"/>
                  <a:pt x="214" y="86"/>
                  <a:pt x="213" y="87"/>
                </a:cubicBezTo>
                <a:cubicBezTo>
                  <a:pt x="216" y="87"/>
                  <a:pt x="218" y="88"/>
                  <a:pt x="221" y="88"/>
                </a:cubicBezTo>
                <a:cubicBezTo>
                  <a:pt x="221" y="88"/>
                  <a:pt x="220" y="87"/>
                  <a:pt x="220" y="87"/>
                </a:cubicBezTo>
                <a:close/>
                <a:moveTo>
                  <a:pt x="235" y="84"/>
                </a:moveTo>
                <a:cubicBezTo>
                  <a:pt x="234" y="84"/>
                  <a:pt x="234" y="84"/>
                  <a:pt x="234" y="84"/>
                </a:cubicBezTo>
                <a:cubicBezTo>
                  <a:pt x="234" y="85"/>
                  <a:pt x="234" y="86"/>
                  <a:pt x="234" y="86"/>
                </a:cubicBezTo>
                <a:cubicBezTo>
                  <a:pt x="234" y="87"/>
                  <a:pt x="234" y="88"/>
                  <a:pt x="234" y="89"/>
                </a:cubicBezTo>
                <a:cubicBezTo>
                  <a:pt x="234" y="90"/>
                  <a:pt x="234" y="90"/>
                  <a:pt x="234" y="91"/>
                </a:cubicBezTo>
                <a:cubicBezTo>
                  <a:pt x="233" y="93"/>
                  <a:pt x="234" y="94"/>
                  <a:pt x="232" y="95"/>
                </a:cubicBezTo>
                <a:cubicBezTo>
                  <a:pt x="234" y="95"/>
                  <a:pt x="235" y="95"/>
                  <a:pt x="235" y="93"/>
                </a:cubicBezTo>
                <a:cubicBezTo>
                  <a:pt x="235" y="90"/>
                  <a:pt x="235" y="87"/>
                  <a:pt x="235" y="84"/>
                </a:cubicBezTo>
                <a:close/>
                <a:moveTo>
                  <a:pt x="89" y="80"/>
                </a:moveTo>
                <a:cubicBezTo>
                  <a:pt x="91" y="77"/>
                  <a:pt x="91" y="75"/>
                  <a:pt x="91" y="73"/>
                </a:cubicBezTo>
                <a:cubicBezTo>
                  <a:pt x="89" y="75"/>
                  <a:pt x="88" y="76"/>
                  <a:pt x="87" y="78"/>
                </a:cubicBezTo>
                <a:cubicBezTo>
                  <a:pt x="88" y="79"/>
                  <a:pt x="88" y="79"/>
                  <a:pt x="89" y="80"/>
                </a:cubicBezTo>
                <a:close/>
                <a:moveTo>
                  <a:pt x="150" y="65"/>
                </a:moveTo>
                <a:cubicBezTo>
                  <a:pt x="150" y="64"/>
                  <a:pt x="149" y="64"/>
                  <a:pt x="149" y="63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8" y="63"/>
                  <a:pt x="147" y="63"/>
                  <a:pt x="145" y="63"/>
                </a:cubicBezTo>
                <a:cubicBezTo>
                  <a:pt x="146" y="64"/>
                  <a:pt x="146" y="65"/>
                  <a:pt x="146" y="66"/>
                </a:cubicBezTo>
                <a:cubicBezTo>
                  <a:pt x="147" y="65"/>
                  <a:pt x="149" y="65"/>
                  <a:pt x="150" y="65"/>
                </a:cubicBezTo>
                <a:close/>
                <a:moveTo>
                  <a:pt x="213" y="47"/>
                </a:moveTo>
                <a:cubicBezTo>
                  <a:pt x="213" y="47"/>
                  <a:pt x="213" y="47"/>
                  <a:pt x="213" y="47"/>
                </a:cubicBezTo>
                <a:cubicBezTo>
                  <a:pt x="214" y="47"/>
                  <a:pt x="216" y="47"/>
                  <a:pt x="217" y="47"/>
                </a:cubicBezTo>
                <a:cubicBezTo>
                  <a:pt x="217" y="47"/>
                  <a:pt x="218" y="47"/>
                  <a:pt x="218" y="47"/>
                </a:cubicBezTo>
                <a:cubicBezTo>
                  <a:pt x="219" y="48"/>
                  <a:pt x="220" y="48"/>
                  <a:pt x="221" y="47"/>
                </a:cubicBezTo>
                <a:cubicBezTo>
                  <a:pt x="221" y="47"/>
                  <a:pt x="222" y="47"/>
                  <a:pt x="222" y="47"/>
                </a:cubicBezTo>
                <a:cubicBezTo>
                  <a:pt x="223" y="47"/>
                  <a:pt x="223" y="47"/>
                  <a:pt x="224" y="47"/>
                </a:cubicBezTo>
                <a:cubicBezTo>
                  <a:pt x="225" y="47"/>
                  <a:pt x="225" y="47"/>
                  <a:pt x="225" y="46"/>
                </a:cubicBezTo>
                <a:cubicBezTo>
                  <a:pt x="221" y="46"/>
                  <a:pt x="217" y="47"/>
                  <a:pt x="213" y="47"/>
                </a:cubicBezTo>
                <a:close/>
                <a:moveTo>
                  <a:pt x="80" y="81"/>
                </a:moveTo>
                <a:cubicBezTo>
                  <a:pt x="81" y="81"/>
                  <a:pt x="82" y="81"/>
                  <a:pt x="82" y="81"/>
                </a:cubicBezTo>
                <a:cubicBezTo>
                  <a:pt x="83" y="80"/>
                  <a:pt x="84" y="79"/>
                  <a:pt x="84" y="78"/>
                </a:cubicBezTo>
                <a:cubicBezTo>
                  <a:pt x="84" y="77"/>
                  <a:pt x="83" y="77"/>
                  <a:pt x="83" y="76"/>
                </a:cubicBezTo>
                <a:cubicBezTo>
                  <a:pt x="82" y="78"/>
                  <a:pt x="81" y="79"/>
                  <a:pt x="80" y="81"/>
                </a:cubicBezTo>
                <a:close/>
                <a:moveTo>
                  <a:pt x="74" y="49"/>
                </a:moveTo>
                <a:cubicBezTo>
                  <a:pt x="74" y="51"/>
                  <a:pt x="74" y="53"/>
                  <a:pt x="74" y="55"/>
                </a:cubicBezTo>
                <a:cubicBezTo>
                  <a:pt x="74" y="55"/>
                  <a:pt x="74" y="55"/>
                  <a:pt x="74" y="56"/>
                </a:cubicBezTo>
                <a:cubicBezTo>
                  <a:pt x="75" y="55"/>
                  <a:pt x="76" y="54"/>
                  <a:pt x="77" y="52"/>
                </a:cubicBezTo>
                <a:cubicBezTo>
                  <a:pt x="75" y="52"/>
                  <a:pt x="75" y="51"/>
                  <a:pt x="74" y="49"/>
                </a:cubicBezTo>
                <a:close/>
                <a:moveTo>
                  <a:pt x="166" y="67"/>
                </a:moveTo>
                <a:cubicBezTo>
                  <a:pt x="166" y="67"/>
                  <a:pt x="166" y="67"/>
                  <a:pt x="166" y="67"/>
                </a:cubicBezTo>
                <a:cubicBezTo>
                  <a:pt x="167" y="67"/>
                  <a:pt x="168" y="68"/>
                  <a:pt x="169" y="68"/>
                </a:cubicBezTo>
                <a:cubicBezTo>
                  <a:pt x="169" y="68"/>
                  <a:pt x="169" y="67"/>
                  <a:pt x="169" y="67"/>
                </a:cubicBezTo>
                <a:cubicBezTo>
                  <a:pt x="170" y="66"/>
                  <a:pt x="171" y="65"/>
                  <a:pt x="171" y="64"/>
                </a:cubicBezTo>
                <a:cubicBezTo>
                  <a:pt x="170" y="64"/>
                  <a:pt x="169" y="64"/>
                  <a:pt x="168" y="65"/>
                </a:cubicBezTo>
                <a:cubicBezTo>
                  <a:pt x="167" y="66"/>
                  <a:pt x="167" y="66"/>
                  <a:pt x="166" y="67"/>
                </a:cubicBezTo>
                <a:close/>
                <a:moveTo>
                  <a:pt x="31" y="86"/>
                </a:moveTo>
                <a:cubicBezTo>
                  <a:pt x="32" y="86"/>
                  <a:pt x="35" y="83"/>
                  <a:pt x="36" y="81"/>
                </a:cubicBezTo>
                <a:cubicBezTo>
                  <a:pt x="36" y="81"/>
                  <a:pt x="35" y="80"/>
                  <a:pt x="35" y="80"/>
                </a:cubicBezTo>
                <a:cubicBezTo>
                  <a:pt x="33" y="82"/>
                  <a:pt x="32" y="84"/>
                  <a:pt x="31" y="86"/>
                </a:cubicBezTo>
                <a:close/>
                <a:moveTo>
                  <a:pt x="78" y="70"/>
                </a:moveTo>
                <a:cubicBezTo>
                  <a:pt x="78" y="70"/>
                  <a:pt x="78" y="70"/>
                  <a:pt x="78" y="70"/>
                </a:cubicBezTo>
                <a:cubicBezTo>
                  <a:pt x="78" y="70"/>
                  <a:pt x="78" y="71"/>
                  <a:pt x="77" y="71"/>
                </a:cubicBezTo>
                <a:cubicBezTo>
                  <a:pt x="76" y="73"/>
                  <a:pt x="75" y="74"/>
                  <a:pt x="74" y="76"/>
                </a:cubicBezTo>
                <a:cubicBezTo>
                  <a:pt x="74" y="77"/>
                  <a:pt x="74" y="78"/>
                  <a:pt x="74" y="79"/>
                </a:cubicBezTo>
                <a:cubicBezTo>
                  <a:pt x="76" y="76"/>
                  <a:pt x="77" y="73"/>
                  <a:pt x="78" y="70"/>
                </a:cubicBezTo>
                <a:close/>
                <a:moveTo>
                  <a:pt x="119" y="65"/>
                </a:moveTo>
                <a:cubicBezTo>
                  <a:pt x="121" y="66"/>
                  <a:pt x="122" y="65"/>
                  <a:pt x="123" y="64"/>
                </a:cubicBezTo>
                <a:cubicBezTo>
                  <a:pt x="123" y="63"/>
                  <a:pt x="124" y="63"/>
                  <a:pt x="123" y="62"/>
                </a:cubicBezTo>
                <a:cubicBezTo>
                  <a:pt x="123" y="62"/>
                  <a:pt x="122" y="62"/>
                  <a:pt x="122" y="62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0" y="63"/>
                  <a:pt x="120" y="64"/>
                  <a:pt x="119" y="65"/>
                </a:cubicBezTo>
                <a:close/>
                <a:moveTo>
                  <a:pt x="100" y="84"/>
                </a:moveTo>
                <a:cubicBezTo>
                  <a:pt x="101" y="85"/>
                  <a:pt x="104" y="85"/>
                  <a:pt x="105" y="84"/>
                </a:cubicBezTo>
                <a:cubicBezTo>
                  <a:pt x="104" y="83"/>
                  <a:pt x="103" y="83"/>
                  <a:pt x="103" y="82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3"/>
                  <a:pt x="100" y="83"/>
                  <a:pt x="100" y="84"/>
                </a:cubicBezTo>
                <a:close/>
                <a:moveTo>
                  <a:pt x="41" y="92"/>
                </a:moveTo>
                <a:cubicBezTo>
                  <a:pt x="42" y="93"/>
                  <a:pt x="43" y="94"/>
                  <a:pt x="44" y="95"/>
                </a:cubicBezTo>
                <a:cubicBezTo>
                  <a:pt x="45" y="94"/>
                  <a:pt x="45" y="93"/>
                  <a:pt x="45" y="93"/>
                </a:cubicBezTo>
                <a:cubicBezTo>
                  <a:pt x="44" y="92"/>
                  <a:pt x="43" y="91"/>
                  <a:pt x="42" y="90"/>
                </a:cubicBezTo>
                <a:cubicBezTo>
                  <a:pt x="42" y="91"/>
                  <a:pt x="41" y="91"/>
                  <a:pt x="41" y="92"/>
                </a:cubicBezTo>
                <a:close/>
                <a:moveTo>
                  <a:pt x="179" y="48"/>
                </a:moveTo>
                <a:cubicBezTo>
                  <a:pt x="181" y="48"/>
                  <a:pt x="182" y="48"/>
                  <a:pt x="184" y="48"/>
                </a:cubicBezTo>
                <a:cubicBezTo>
                  <a:pt x="186" y="48"/>
                  <a:pt x="189" y="48"/>
                  <a:pt x="191" y="48"/>
                </a:cubicBezTo>
                <a:cubicBezTo>
                  <a:pt x="192" y="48"/>
                  <a:pt x="192" y="48"/>
                  <a:pt x="192" y="47"/>
                </a:cubicBezTo>
                <a:cubicBezTo>
                  <a:pt x="188" y="47"/>
                  <a:pt x="183" y="47"/>
                  <a:pt x="179" y="48"/>
                </a:cubicBezTo>
                <a:close/>
                <a:moveTo>
                  <a:pt x="52" y="86"/>
                </a:moveTo>
                <a:cubicBezTo>
                  <a:pt x="52" y="87"/>
                  <a:pt x="51" y="88"/>
                  <a:pt x="51" y="89"/>
                </a:cubicBezTo>
                <a:cubicBezTo>
                  <a:pt x="50" y="90"/>
                  <a:pt x="50" y="90"/>
                  <a:pt x="51" y="91"/>
                </a:cubicBezTo>
                <a:cubicBezTo>
                  <a:pt x="52" y="90"/>
                  <a:pt x="53" y="89"/>
                  <a:pt x="54" y="87"/>
                </a:cubicBezTo>
                <a:cubicBezTo>
                  <a:pt x="53" y="87"/>
                  <a:pt x="53" y="86"/>
                  <a:pt x="52" y="86"/>
                </a:cubicBezTo>
                <a:close/>
                <a:moveTo>
                  <a:pt x="41" y="45"/>
                </a:moveTo>
                <a:cubicBezTo>
                  <a:pt x="43" y="43"/>
                  <a:pt x="45" y="41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4" y="40"/>
                  <a:pt x="42" y="42"/>
                  <a:pt x="40" y="44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52" y="29"/>
                </a:moveTo>
                <a:cubicBezTo>
                  <a:pt x="52" y="29"/>
                  <a:pt x="52" y="29"/>
                  <a:pt x="52" y="29"/>
                </a:cubicBezTo>
                <a:cubicBezTo>
                  <a:pt x="54" y="27"/>
                  <a:pt x="55" y="25"/>
                  <a:pt x="56" y="23"/>
                </a:cubicBezTo>
                <a:cubicBezTo>
                  <a:pt x="55" y="23"/>
                  <a:pt x="54" y="24"/>
                  <a:pt x="53" y="25"/>
                </a:cubicBezTo>
                <a:cubicBezTo>
                  <a:pt x="53" y="26"/>
                  <a:pt x="52" y="28"/>
                  <a:pt x="52" y="29"/>
                </a:cubicBezTo>
                <a:close/>
                <a:moveTo>
                  <a:pt x="164" y="73"/>
                </a:moveTo>
                <a:cubicBezTo>
                  <a:pt x="165" y="73"/>
                  <a:pt x="166" y="73"/>
                  <a:pt x="167" y="72"/>
                </a:cubicBezTo>
                <a:cubicBezTo>
                  <a:pt x="167" y="72"/>
                  <a:pt x="167" y="71"/>
                  <a:pt x="168" y="70"/>
                </a:cubicBezTo>
                <a:cubicBezTo>
                  <a:pt x="167" y="70"/>
                  <a:pt x="166" y="70"/>
                  <a:pt x="165" y="70"/>
                </a:cubicBezTo>
                <a:cubicBezTo>
                  <a:pt x="165" y="71"/>
                  <a:pt x="164" y="72"/>
                  <a:pt x="164" y="73"/>
                </a:cubicBezTo>
                <a:close/>
                <a:moveTo>
                  <a:pt x="71" y="26"/>
                </a:moveTo>
                <a:cubicBezTo>
                  <a:pt x="72" y="23"/>
                  <a:pt x="71" y="21"/>
                  <a:pt x="70" y="18"/>
                </a:cubicBezTo>
                <a:cubicBezTo>
                  <a:pt x="70" y="19"/>
                  <a:pt x="70" y="20"/>
                  <a:pt x="70" y="21"/>
                </a:cubicBezTo>
                <a:cubicBezTo>
                  <a:pt x="70" y="23"/>
                  <a:pt x="71" y="24"/>
                  <a:pt x="71" y="26"/>
                </a:cubicBezTo>
                <a:close/>
                <a:moveTo>
                  <a:pt x="51" y="60"/>
                </a:moveTo>
                <a:cubicBezTo>
                  <a:pt x="50" y="62"/>
                  <a:pt x="50" y="64"/>
                  <a:pt x="50" y="66"/>
                </a:cubicBezTo>
                <a:cubicBezTo>
                  <a:pt x="51" y="65"/>
                  <a:pt x="51" y="64"/>
                  <a:pt x="52" y="64"/>
                </a:cubicBezTo>
                <a:cubicBezTo>
                  <a:pt x="52" y="64"/>
                  <a:pt x="52" y="63"/>
                  <a:pt x="52" y="63"/>
                </a:cubicBezTo>
                <a:cubicBezTo>
                  <a:pt x="52" y="62"/>
                  <a:pt x="51" y="61"/>
                  <a:pt x="51" y="60"/>
                </a:cubicBezTo>
                <a:close/>
                <a:moveTo>
                  <a:pt x="141" y="59"/>
                </a:moveTo>
                <a:cubicBezTo>
                  <a:pt x="141" y="59"/>
                  <a:pt x="141" y="59"/>
                  <a:pt x="141" y="59"/>
                </a:cubicBezTo>
                <a:cubicBezTo>
                  <a:pt x="139" y="59"/>
                  <a:pt x="137" y="58"/>
                  <a:pt x="135" y="58"/>
                </a:cubicBezTo>
                <a:cubicBezTo>
                  <a:pt x="134" y="58"/>
                  <a:pt x="134" y="59"/>
                  <a:pt x="134" y="59"/>
                </a:cubicBezTo>
                <a:cubicBezTo>
                  <a:pt x="136" y="59"/>
                  <a:pt x="138" y="60"/>
                  <a:pt x="141" y="60"/>
                </a:cubicBezTo>
                <a:cubicBezTo>
                  <a:pt x="141" y="60"/>
                  <a:pt x="141" y="60"/>
                  <a:pt x="141" y="59"/>
                </a:cubicBezTo>
                <a:close/>
                <a:moveTo>
                  <a:pt x="137" y="73"/>
                </a:moveTo>
                <a:cubicBezTo>
                  <a:pt x="138" y="72"/>
                  <a:pt x="138" y="71"/>
                  <a:pt x="139" y="69"/>
                </a:cubicBezTo>
                <a:cubicBezTo>
                  <a:pt x="136" y="69"/>
                  <a:pt x="136" y="69"/>
                  <a:pt x="135" y="71"/>
                </a:cubicBezTo>
                <a:cubicBezTo>
                  <a:pt x="136" y="71"/>
                  <a:pt x="136" y="72"/>
                  <a:pt x="137" y="73"/>
                </a:cubicBezTo>
                <a:close/>
                <a:moveTo>
                  <a:pt x="104" y="57"/>
                </a:moveTo>
                <a:cubicBezTo>
                  <a:pt x="103" y="57"/>
                  <a:pt x="103" y="57"/>
                  <a:pt x="103" y="57"/>
                </a:cubicBezTo>
                <a:cubicBezTo>
                  <a:pt x="102" y="59"/>
                  <a:pt x="102" y="60"/>
                  <a:pt x="101" y="62"/>
                </a:cubicBezTo>
                <a:cubicBezTo>
                  <a:pt x="102" y="61"/>
                  <a:pt x="103" y="61"/>
                  <a:pt x="104" y="61"/>
                </a:cubicBezTo>
                <a:cubicBezTo>
                  <a:pt x="104" y="60"/>
                  <a:pt x="104" y="59"/>
                  <a:pt x="104" y="57"/>
                </a:cubicBezTo>
                <a:close/>
                <a:moveTo>
                  <a:pt x="49" y="82"/>
                </a:moveTo>
                <a:cubicBezTo>
                  <a:pt x="49" y="83"/>
                  <a:pt x="49" y="83"/>
                  <a:pt x="48" y="86"/>
                </a:cubicBezTo>
                <a:cubicBezTo>
                  <a:pt x="48" y="87"/>
                  <a:pt x="48" y="87"/>
                  <a:pt x="48" y="87"/>
                </a:cubicBezTo>
                <a:cubicBezTo>
                  <a:pt x="49" y="87"/>
                  <a:pt x="49" y="87"/>
                  <a:pt x="49" y="88"/>
                </a:cubicBezTo>
                <a:cubicBezTo>
                  <a:pt x="49" y="86"/>
                  <a:pt x="50" y="85"/>
                  <a:pt x="51" y="84"/>
                </a:cubicBezTo>
                <a:cubicBezTo>
                  <a:pt x="50" y="83"/>
                  <a:pt x="50" y="83"/>
                  <a:pt x="49" y="82"/>
                </a:cubicBezTo>
                <a:close/>
                <a:moveTo>
                  <a:pt x="60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10"/>
                  <a:pt x="59" y="108"/>
                  <a:pt x="57" y="106"/>
                </a:cubicBezTo>
                <a:cubicBezTo>
                  <a:pt x="57" y="107"/>
                  <a:pt x="57" y="108"/>
                  <a:pt x="57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8" y="110"/>
                  <a:pt x="59" y="111"/>
                  <a:pt x="60" y="112"/>
                </a:cubicBezTo>
                <a:close/>
                <a:moveTo>
                  <a:pt x="70" y="86"/>
                </a:moveTo>
                <a:cubicBezTo>
                  <a:pt x="72" y="85"/>
                  <a:pt x="72" y="85"/>
                  <a:pt x="72" y="84"/>
                </a:cubicBezTo>
                <a:cubicBezTo>
                  <a:pt x="72" y="83"/>
                  <a:pt x="72" y="82"/>
                  <a:pt x="72" y="82"/>
                </a:cubicBezTo>
                <a:cubicBezTo>
                  <a:pt x="72" y="81"/>
                  <a:pt x="72" y="81"/>
                  <a:pt x="72" y="81"/>
                </a:cubicBezTo>
                <a:cubicBezTo>
                  <a:pt x="70" y="82"/>
                  <a:pt x="69" y="84"/>
                  <a:pt x="70" y="86"/>
                </a:cubicBezTo>
                <a:close/>
                <a:moveTo>
                  <a:pt x="112" y="74"/>
                </a:moveTo>
                <a:cubicBezTo>
                  <a:pt x="112" y="73"/>
                  <a:pt x="112" y="73"/>
                  <a:pt x="111" y="73"/>
                </a:cubicBezTo>
                <a:cubicBezTo>
                  <a:pt x="110" y="73"/>
                  <a:pt x="109" y="74"/>
                  <a:pt x="108" y="74"/>
                </a:cubicBezTo>
                <a:cubicBezTo>
                  <a:pt x="108" y="75"/>
                  <a:pt x="109" y="76"/>
                  <a:pt x="109" y="76"/>
                </a:cubicBezTo>
                <a:cubicBezTo>
                  <a:pt x="109" y="76"/>
                  <a:pt x="109" y="77"/>
                  <a:pt x="110" y="77"/>
                </a:cubicBezTo>
                <a:cubicBezTo>
                  <a:pt x="110" y="76"/>
                  <a:pt x="111" y="75"/>
                  <a:pt x="112" y="74"/>
                </a:cubicBezTo>
                <a:close/>
                <a:moveTo>
                  <a:pt x="196" y="75"/>
                </a:moveTo>
                <a:cubicBezTo>
                  <a:pt x="195" y="76"/>
                  <a:pt x="195" y="78"/>
                  <a:pt x="194" y="79"/>
                </a:cubicBezTo>
                <a:cubicBezTo>
                  <a:pt x="195" y="79"/>
                  <a:pt x="195" y="79"/>
                  <a:pt x="195" y="79"/>
                </a:cubicBezTo>
                <a:cubicBezTo>
                  <a:pt x="196" y="78"/>
                  <a:pt x="197" y="77"/>
                  <a:pt x="197" y="77"/>
                </a:cubicBezTo>
                <a:cubicBezTo>
                  <a:pt x="197" y="76"/>
                  <a:pt x="198" y="76"/>
                  <a:pt x="198" y="76"/>
                </a:cubicBezTo>
                <a:cubicBezTo>
                  <a:pt x="198" y="75"/>
                  <a:pt x="197" y="75"/>
                  <a:pt x="197" y="75"/>
                </a:cubicBezTo>
                <a:cubicBezTo>
                  <a:pt x="196" y="75"/>
                  <a:pt x="196" y="75"/>
                  <a:pt x="196" y="75"/>
                </a:cubicBezTo>
                <a:close/>
                <a:moveTo>
                  <a:pt x="96" y="82"/>
                </a:moveTo>
                <a:cubicBezTo>
                  <a:pt x="94" y="82"/>
                  <a:pt x="93" y="82"/>
                  <a:pt x="92" y="84"/>
                </a:cubicBezTo>
                <a:cubicBezTo>
                  <a:pt x="93" y="84"/>
                  <a:pt x="93" y="84"/>
                  <a:pt x="94" y="84"/>
                </a:cubicBezTo>
                <a:cubicBezTo>
                  <a:pt x="94" y="84"/>
                  <a:pt x="95" y="84"/>
                  <a:pt x="95" y="84"/>
                </a:cubicBezTo>
                <a:cubicBezTo>
                  <a:pt x="95" y="83"/>
                  <a:pt x="96" y="83"/>
                  <a:pt x="96" y="82"/>
                </a:cubicBezTo>
                <a:close/>
                <a:moveTo>
                  <a:pt x="14" y="69"/>
                </a:moveTo>
                <a:cubicBezTo>
                  <a:pt x="12" y="69"/>
                  <a:pt x="12" y="71"/>
                  <a:pt x="11" y="72"/>
                </a:cubicBezTo>
                <a:cubicBezTo>
                  <a:pt x="10" y="73"/>
                  <a:pt x="10" y="74"/>
                  <a:pt x="11" y="75"/>
                </a:cubicBezTo>
                <a:cubicBezTo>
                  <a:pt x="12" y="73"/>
                  <a:pt x="13" y="71"/>
                  <a:pt x="14" y="69"/>
                </a:cubicBezTo>
                <a:close/>
                <a:moveTo>
                  <a:pt x="131" y="54"/>
                </a:moveTo>
                <a:cubicBezTo>
                  <a:pt x="131" y="54"/>
                  <a:pt x="131" y="54"/>
                  <a:pt x="131" y="54"/>
                </a:cubicBezTo>
                <a:cubicBezTo>
                  <a:pt x="129" y="54"/>
                  <a:pt x="128" y="54"/>
                  <a:pt x="127" y="54"/>
                </a:cubicBezTo>
                <a:cubicBezTo>
                  <a:pt x="126" y="54"/>
                  <a:pt x="126" y="54"/>
                  <a:pt x="126" y="55"/>
                </a:cubicBezTo>
                <a:cubicBezTo>
                  <a:pt x="126" y="55"/>
                  <a:pt x="127" y="55"/>
                  <a:pt x="127" y="55"/>
                </a:cubicBezTo>
                <a:cubicBezTo>
                  <a:pt x="128" y="55"/>
                  <a:pt x="128" y="55"/>
                  <a:pt x="129" y="55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30" y="54"/>
                  <a:pt x="131" y="54"/>
                  <a:pt x="131" y="54"/>
                </a:cubicBezTo>
                <a:close/>
                <a:moveTo>
                  <a:pt x="46" y="71"/>
                </a:moveTo>
                <a:cubicBezTo>
                  <a:pt x="44" y="70"/>
                  <a:pt x="45" y="68"/>
                  <a:pt x="44" y="67"/>
                </a:cubicBezTo>
                <a:cubicBezTo>
                  <a:pt x="43" y="68"/>
                  <a:pt x="43" y="69"/>
                  <a:pt x="42" y="70"/>
                </a:cubicBezTo>
                <a:cubicBezTo>
                  <a:pt x="45" y="71"/>
                  <a:pt x="45" y="71"/>
                  <a:pt x="46" y="71"/>
                </a:cubicBezTo>
                <a:close/>
                <a:moveTo>
                  <a:pt x="98" y="67"/>
                </a:moveTo>
                <a:cubicBezTo>
                  <a:pt x="98" y="68"/>
                  <a:pt x="99" y="69"/>
                  <a:pt x="99" y="70"/>
                </a:cubicBezTo>
                <a:cubicBezTo>
                  <a:pt x="100" y="69"/>
                  <a:pt x="101" y="68"/>
                  <a:pt x="101" y="67"/>
                </a:cubicBezTo>
                <a:cubicBezTo>
                  <a:pt x="100" y="67"/>
                  <a:pt x="99" y="67"/>
                  <a:pt x="98" y="67"/>
                </a:cubicBezTo>
                <a:close/>
                <a:moveTo>
                  <a:pt x="203" y="80"/>
                </a:moveTo>
                <a:cubicBezTo>
                  <a:pt x="203" y="79"/>
                  <a:pt x="204" y="78"/>
                  <a:pt x="204" y="77"/>
                </a:cubicBezTo>
                <a:cubicBezTo>
                  <a:pt x="203" y="76"/>
                  <a:pt x="202" y="76"/>
                  <a:pt x="201" y="76"/>
                </a:cubicBezTo>
                <a:cubicBezTo>
                  <a:pt x="201" y="77"/>
                  <a:pt x="202" y="79"/>
                  <a:pt x="203" y="80"/>
                </a:cubicBezTo>
                <a:close/>
                <a:moveTo>
                  <a:pt x="64" y="2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4" y="22"/>
                  <a:pt x="64" y="20"/>
                </a:cubicBezTo>
                <a:cubicBezTo>
                  <a:pt x="64" y="21"/>
                  <a:pt x="63" y="21"/>
                  <a:pt x="63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4"/>
                  <a:pt x="64" y="25"/>
                  <a:pt x="64" y="27"/>
                </a:cubicBezTo>
                <a:close/>
                <a:moveTo>
                  <a:pt x="166" y="79"/>
                </a:moveTo>
                <a:cubicBezTo>
                  <a:pt x="167" y="78"/>
                  <a:pt x="170" y="76"/>
                  <a:pt x="170" y="75"/>
                </a:cubicBezTo>
                <a:cubicBezTo>
                  <a:pt x="170" y="75"/>
                  <a:pt x="169" y="75"/>
                  <a:pt x="169" y="75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7" y="76"/>
                  <a:pt x="167" y="77"/>
                  <a:pt x="166" y="79"/>
                </a:cubicBezTo>
                <a:close/>
                <a:moveTo>
                  <a:pt x="39" y="78"/>
                </a:moveTo>
                <a:cubicBezTo>
                  <a:pt x="39" y="77"/>
                  <a:pt x="38" y="76"/>
                  <a:pt x="38" y="75"/>
                </a:cubicBezTo>
                <a:cubicBezTo>
                  <a:pt x="37" y="76"/>
                  <a:pt x="37" y="77"/>
                  <a:pt x="36" y="77"/>
                </a:cubicBezTo>
                <a:cubicBezTo>
                  <a:pt x="37" y="78"/>
                  <a:pt x="37" y="79"/>
                  <a:pt x="38" y="79"/>
                </a:cubicBezTo>
                <a:cubicBezTo>
                  <a:pt x="38" y="79"/>
                  <a:pt x="39" y="78"/>
                  <a:pt x="39" y="78"/>
                </a:cubicBezTo>
                <a:close/>
                <a:moveTo>
                  <a:pt x="82" y="70"/>
                </a:moveTo>
                <a:cubicBezTo>
                  <a:pt x="83" y="68"/>
                  <a:pt x="84" y="67"/>
                  <a:pt x="85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6"/>
                  <a:pt x="82" y="67"/>
                  <a:pt x="82" y="68"/>
                </a:cubicBezTo>
                <a:cubicBezTo>
                  <a:pt x="82" y="68"/>
                  <a:pt x="82" y="69"/>
                  <a:pt x="82" y="70"/>
                </a:cubicBezTo>
                <a:close/>
                <a:moveTo>
                  <a:pt x="18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9" y="61"/>
                  <a:pt x="20" y="60"/>
                  <a:pt x="21" y="59"/>
                </a:cubicBezTo>
                <a:cubicBezTo>
                  <a:pt x="22" y="57"/>
                  <a:pt x="23" y="56"/>
                  <a:pt x="24" y="54"/>
                </a:cubicBezTo>
                <a:cubicBezTo>
                  <a:pt x="25" y="54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2" y="56"/>
                  <a:pt x="20" y="58"/>
                  <a:pt x="18" y="61"/>
                </a:cubicBezTo>
                <a:close/>
                <a:moveTo>
                  <a:pt x="232" y="74"/>
                </a:moveTo>
                <a:cubicBezTo>
                  <a:pt x="231" y="78"/>
                  <a:pt x="231" y="82"/>
                  <a:pt x="231" y="86"/>
                </a:cubicBezTo>
                <a:cubicBezTo>
                  <a:pt x="231" y="86"/>
                  <a:pt x="231" y="86"/>
                  <a:pt x="231" y="87"/>
                </a:cubicBezTo>
                <a:cubicBezTo>
                  <a:pt x="231" y="86"/>
                  <a:pt x="232" y="76"/>
                  <a:pt x="232" y="74"/>
                </a:cubicBezTo>
                <a:close/>
                <a:moveTo>
                  <a:pt x="224" y="92"/>
                </a:moveTo>
                <a:cubicBezTo>
                  <a:pt x="222" y="91"/>
                  <a:pt x="215" y="90"/>
                  <a:pt x="214" y="90"/>
                </a:cubicBezTo>
                <a:cubicBezTo>
                  <a:pt x="214" y="90"/>
                  <a:pt x="214" y="90"/>
                  <a:pt x="215" y="90"/>
                </a:cubicBezTo>
                <a:cubicBezTo>
                  <a:pt x="218" y="91"/>
                  <a:pt x="221" y="91"/>
                  <a:pt x="224" y="92"/>
                </a:cubicBezTo>
                <a:close/>
                <a:moveTo>
                  <a:pt x="69" y="114"/>
                </a:moveTo>
                <a:cubicBezTo>
                  <a:pt x="69" y="114"/>
                  <a:pt x="69" y="114"/>
                  <a:pt x="70" y="114"/>
                </a:cubicBezTo>
                <a:cubicBezTo>
                  <a:pt x="70" y="112"/>
                  <a:pt x="69" y="110"/>
                  <a:pt x="69" y="10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9" y="107"/>
                  <a:pt x="68" y="108"/>
                </a:cubicBezTo>
                <a:cubicBezTo>
                  <a:pt x="69" y="110"/>
                  <a:pt x="69" y="112"/>
                  <a:pt x="69" y="114"/>
                </a:cubicBezTo>
                <a:close/>
                <a:moveTo>
                  <a:pt x="99" y="75"/>
                </a:moveTo>
                <a:cubicBezTo>
                  <a:pt x="97" y="77"/>
                  <a:pt x="96" y="78"/>
                  <a:pt x="96" y="79"/>
                </a:cubicBezTo>
                <a:cubicBezTo>
                  <a:pt x="97" y="79"/>
                  <a:pt x="97" y="79"/>
                  <a:pt x="98" y="78"/>
                </a:cubicBezTo>
                <a:cubicBezTo>
                  <a:pt x="98" y="78"/>
                  <a:pt x="99" y="77"/>
                  <a:pt x="99" y="76"/>
                </a:cubicBezTo>
                <a:cubicBezTo>
                  <a:pt x="99" y="76"/>
                  <a:pt x="99" y="76"/>
                  <a:pt x="99" y="75"/>
                </a:cubicBezTo>
                <a:close/>
                <a:moveTo>
                  <a:pt x="114" y="70"/>
                </a:moveTo>
                <a:cubicBezTo>
                  <a:pt x="113" y="69"/>
                  <a:pt x="113" y="69"/>
                  <a:pt x="112" y="68"/>
                </a:cubicBezTo>
                <a:cubicBezTo>
                  <a:pt x="111" y="69"/>
                  <a:pt x="111" y="70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1" y="71"/>
                  <a:pt x="112" y="71"/>
                  <a:pt x="114" y="70"/>
                </a:cubicBezTo>
                <a:close/>
                <a:moveTo>
                  <a:pt x="39" y="94"/>
                </a:moveTo>
                <a:cubicBezTo>
                  <a:pt x="39" y="94"/>
                  <a:pt x="39" y="94"/>
                  <a:pt x="39" y="94"/>
                </a:cubicBezTo>
                <a:cubicBezTo>
                  <a:pt x="40" y="95"/>
                  <a:pt x="41" y="96"/>
                  <a:pt x="42" y="98"/>
                </a:cubicBezTo>
                <a:cubicBezTo>
                  <a:pt x="43" y="97"/>
                  <a:pt x="43" y="97"/>
                  <a:pt x="43" y="97"/>
                </a:cubicBezTo>
                <a:cubicBezTo>
                  <a:pt x="42" y="96"/>
                  <a:pt x="41" y="95"/>
                  <a:pt x="39" y="94"/>
                </a:cubicBezTo>
                <a:cubicBezTo>
                  <a:pt x="39" y="94"/>
                  <a:pt x="39" y="94"/>
                  <a:pt x="39" y="94"/>
                </a:cubicBezTo>
                <a:close/>
                <a:moveTo>
                  <a:pt x="173" y="56"/>
                </a:moveTo>
                <a:cubicBezTo>
                  <a:pt x="172" y="56"/>
                  <a:pt x="170" y="55"/>
                  <a:pt x="169" y="56"/>
                </a:cubicBezTo>
                <a:cubicBezTo>
                  <a:pt x="170" y="56"/>
                  <a:pt x="170" y="57"/>
                  <a:pt x="170" y="57"/>
                </a:cubicBezTo>
                <a:cubicBezTo>
                  <a:pt x="171" y="58"/>
                  <a:pt x="171" y="58"/>
                  <a:pt x="172" y="57"/>
                </a:cubicBezTo>
                <a:cubicBezTo>
                  <a:pt x="172" y="57"/>
                  <a:pt x="172" y="57"/>
                  <a:pt x="173" y="56"/>
                </a:cubicBezTo>
                <a:close/>
                <a:moveTo>
                  <a:pt x="69" y="61"/>
                </a:moveTo>
                <a:cubicBezTo>
                  <a:pt x="69" y="62"/>
                  <a:pt x="69" y="64"/>
                  <a:pt x="69" y="66"/>
                </a:cubicBezTo>
                <a:cubicBezTo>
                  <a:pt x="71" y="63"/>
                  <a:pt x="71" y="62"/>
                  <a:pt x="69" y="61"/>
                </a:cubicBezTo>
                <a:close/>
                <a:moveTo>
                  <a:pt x="59" y="83"/>
                </a:moveTo>
                <a:cubicBezTo>
                  <a:pt x="59" y="83"/>
                  <a:pt x="59" y="83"/>
                  <a:pt x="59" y="83"/>
                </a:cubicBezTo>
                <a:cubicBezTo>
                  <a:pt x="58" y="84"/>
                  <a:pt x="58" y="85"/>
                  <a:pt x="57" y="87"/>
                </a:cubicBezTo>
                <a:cubicBezTo>
                  <a:pt x="57" y="87"/>
                  <a:pt x="57" y="87"/>
                  <a:pt x="58" y="88"/>
                </a:cubicBezTo>
                <a:cubicBezTo>
                  <a:pt x="58" y="86"/>
                  <a:pt x="59" y="84"/>
                  <a:pt x="59" y="83"/>
                </a:cubicBezTo>
                <a:close/>
                <a:moveTo>
                  <a:pt x="174" y="71"/>
                </a:moveTo>
                <a:cubicBezTo>
                  <a:pt x="174" y="71"/>
                  <a:pt x="174" y="71"/>
                  <a:pt x="174" y="71"/>
                </a:cubicBezTo>
                <a:cubicBezTo>
                  <a:pt x="173" y="71"/>
                  <a:pt x="171" y="71"/>
                  <a:pt x="170" y="70"/>
                </a:cubicBezTo>
                <a:cubicBezTo>
                  <a:pt x="170" y="71"/>
                  <a:pt x="170" y="71"/>
                  <a:pt x="169" y="72"/>
                </a:cubicBezTo>
                <a:cubicBezTo>
                  <a:pt x="171" y="72"/>
                  <a:pt x="173" y="72"/>
                  <a:pt x="174" y="71"/>
                </a:cubicBezTo>
                <a:close/>
                <a:moveTo>
                  <a:pt x="51" y="80"/>
                </a:moveTo>
                <a:cubicBezTo>
                  <a:pt x="51" y="81"/>
                  <a:pt x="52" y="81"/>
                  <a:pt x="52" y="82"/>
                </a:cubicBezTo>
                <a:cubicBezTo>
                  <a:pt x="53" y="80"/>
                  <a:pt x="53" y="79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9"/>
                  <a:pt x="52" y="80"/>
                  <a:pt x="51" y="80"/>
                </a:cubicBezTo>
                <a:close/>
                <a:moveTo>
                  <a:pt x="46" y="79"/>
                </a:moveTo>
                <a:cubicBezTo>
                  <a:pt x="46" y="79"/>
                  <a:pt x="46" y="79"/>
                  <a:pt x="46" y="79"/>
                </a:cubicBezTo>
                <a:cubicBezTo>
                  <a:pt x="45" y="80"/>
                  <a:pt x="45" y="80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6" y="83"/>
                </a:cubicBezTo>
                <a:cubicBezTo>
                  <a:pt x="46" y="82"/>
                  <a:pt x="47" y="80"/>
                  <a:pt x="46" y="79"/>
                </a:cubicBezTo>
                <a:close/>
                <a:moveTo>
                  <a:pt x="31" y="72"/>
                </a:moveTo>
                <a:cubicBezTo>
                  <a:pt x="30" y="74"/>
                  <a:pt x="28" y="76"/>
                  <a:pt x="27" y="78"/>
                </a:cubicBezTo>
                <a:cubicBezTo>
                  <a:pt x="28" y="76"/>
                  <a:pt x="30" y="75"/>
                  <a:pt x="31" y="73"/>
                </a:cubicBezTo>
                <a:cubicBezTo>
                  <a:pt x="32" y="73"/>
                  <a:pt x="32" y="73"/>
                  <a:pt x="31" y="72"/>
                </a:cubicBezTo>
                <a:close/>
                <a:moveTo>
                  <a:pt x="106" y="56"/>
                </a:moveTo>
                <a:cubicBezTo>
                  <a:pt x="106" y="56"/>
                  <a:pt x="106" y="56"/>
                  <a:pt x="106" y="56"/>
                </a:cubicBezTo>
                <a:cubicBezTo>
                  <a:pt x="106" y="57"/>
                  <a:pt x="106" y="59"/>
                  <a:pt x="107" y="61"/>
                </a:cubicBezTo>
                <a:cubicBezTo>
                  <a:pt x="107" y="60"/>
                  <a:pt x="107" y="60"/>
                  <a:pt x="107" y="59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58"/>
                  <a:pt x="107" y="57"/>
                  <a:pt x="106" y="56"/>
                </a:cubicBezTo>
                <a:close/>
                <a:moveTo>
                  <a:pt x="224" y="89"/>
                </a:moveTo>
                <a:cubicBezTo>
                  <a:pt x="225" y="89"/>
                  <a:pt x="226" y="89"/>
                  <a:pt x="227" y="89"/>
                </a:cubicBezTo>
                <a:cubicBezTo>
                  <a:pt x="226" y="88"/>
                  <a:pt x="226" y="87"/>
                  <a:pt x="226" y="86"/>
                </a:cubicBezTo>
                <a:cubicBezTo>
                  <a:pt x="225" y="87"/>
                  <a:pt x="225" y="88"/>
                  <a:pt x="224" y="89"/>
                </a:cubicBezTo>
                <a:close/>
                <a:moveTo>
                  <a:pt x="83" y="83"/>
                </a:moveTo>
                <a:cubicBezTo>
                  <a:pt x="83" y="84"/>
                  <a:pt x="83" y="84"/>
                  <a:pt x="83" y="84"/>
                </a:cubicBezTo>
                <a:cubicBezTo>
                  <a:pt x="84" y="84"/>
                  <a:pt x="86" y="84"/>
                  <a:pt x="87" y="84"/>
                </a:cubicBezTo>
                <a:cubicBezTo>
                  <a:pt x="87" y="84"/>
                  <a:pt x="87" y="83"/>
                  <a:pt x="88" y="83"/>
                </a:cubicBezTo>
                <a:cubicBezTo>
                  <a:pt x="86" y="83"/>
                  <a:pt x="85" y="83"/>
                  <a:pt x="83" y="83"/>
                </a:cubicBezTo>
                <a:close/>
                <a:moveTo>
                  <a:pt x="126" y="75"/>
                </a:moveTo>
                <a:cubicBezTo>
                  <a:pt x="125" y="76"/>
                  <a:pt x="124" y="77"/>
                  <a:pt x="124" y="79"/>
                </a:cubicBezTo>
                <a:cubicBezTo>
                  <a:pt x="125" y="79"/>
                  <a:pt x="126" y="79"/>
                  <a:pt x="126" y="78"/>
                </a:cubicBezTo>
                <a:cubicBezTo>
                  <a:pt x="126" y="77"/>
                  <a:pt x="126" y="76"/>
                  <a:pt x="126" y="75"/>
                </a:cubicBezTo>
                <a:close/>
                <a:moveTo>
                  <a:pt x="120" y="68"/>
                </a:moveTo>
                <a:cubicBezTo>
                  <a:pt x="118" y="67"/>
                  <a:pt x="117" y="68"/>
                  <a:pt x="117" y="70"/>
                </a:cubicBezTo>
                <a:cubicBezTo>
                  <a:pt x="118" y="70"/>
                  <a:pt x="119" y="69"/>
                  <a:pt x="120" y="68"/>
                </a:cubicBezTo>
                <a:close/>
                <a:moveTo>
                  <a:pt x="14" y="73"/>
                </a:moveTo>
                <a:cubicBezTo>
                  <a:pt x="14" y="73"/>
                  <a:pt x="15" y="73"/>
                  <a:pt x="15" y="74"/>
                </a:cubicBezTo>
                <a:cubicBezTo>
                  <a:pt x="16" y="73"/>
                  <a:pt x="17" y="72"/>
                  <a:pt x="17" y="71"/>
                </a:cubicBezTo>
                <a:cubicBezTo>
                  <a:pt x="17" y="70"/>
                  <a:pt x="17" y="70"/>
                  <a:pt x="17" y="69"/>
                </a:cubicBezTo>
                <a:cubicBezTo>
                  <a:pt x="16" y="71"/>
                  <a:pt x="15" y="72"/>
                  <a:pt x="14" y="73"/>
                </a:cubicBezTo>
                <a:close/>
                <a:moveTo>
                  <a:pt x="143" y="62"/>
                </a:moveTo>
                <a:cubicBezTo>
                  <a:pt x="142" y="62"/>
                  <a:pt x="142" y="62"/>
                  <a:pt x="142" y="62"/>
                </a:cubicBezTo>
                <a:cubicBezTo>
                  <a:pt x="141" y="63"/>
                  <a:pt x="140" y="64"/>
                  <a:pt x="139" y="66"/>
                </a:cubicBezTo>
                <a:cubicBezTo>
                  <a:pt x="140" y="65"/>
                  <a:pt x="141" y="66"/>
                  <a:pt x="141" y="65"/>
                </a:cubicBezTo>
                <a:cubicBezTo>
                  <a:pt x="142" y="64"/>
                  <a:pt x="142" y="63"/>
                  <a:pt x="143" y="62"/>
                </a:cubicBezTo>
                <a:close/>
                <a:moveTo>
                  <a:pt x="184" y="83"/>
                </a:moveTo>
                <a:cubicBezTo>
                  <a:pt x="183" y="84"/>
                  <a:pt x="182" y="84"/>
                  <a:pt x="182" y="85"/>
                </a:cubicBezTo>
                <a:cubicBezTo>
                  <a:pt x="183" y="85"/>
                  <a:pt x="184" y="85"/>
                  <a:pt x="185" y="85"/>
                </a:cubicBezTo>
                <a:cubicBezTo>
                  <a:pt x="185" y="84"/>
                  <a:pt x="184" y="83"/>
                  <a:pt x="184" y="83"/>
                </a:cubicBezTo>
                <a:close/>
                <a:moveTo>
                  <a:pt x="40" y="72"/>
                </a:moveTo>
                <a:cubicBezTo>
                  <a:pt x="40" y="73"/>
                  <a:pt x="40" y="73"/>
                  <a:pt x="40" y="74"/>
                </a:cubicBezTo>
                <a:cubicBezTo>
                  <a:pt x="40" y="74"/>
                  <a:pt x="41" y="75"/>
                  <a:pt x="41" y="76"/>
                </a:cubicBezTo>
                <a:cubicBezTo>
                  <a:pt x="42" y="75"/>
                  <a:pt x="42" y="75"/>
                  <a:pt x="42" y="74"/>
                </a:cubicBezTo>
                <a:cubicBezTo>
                  <a:pt x="42" y="74"/>
                  <a:pt x="41" y="73"/>
                  <a:pt x="40" y="72"/>
                </a:cubicBezTo>
                <a:close/>
                <a:moveTo>
                  <a:pt x="127" y="62"/>
                </a:moveTo>
                <a:cubicBezTo>
                  <a:pt x="126" y="63"/>
                  <a:pt x="126" y="64"/>
                  <a:pt x="127" y="65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7" y="65"/>
                  <a:pt x="128" y="65"/>
                  <a:pt x="128" y="65"/>
                </a:cubicBezTo>
                <a:cubicBezTo>
                  <a:pt x="128" y="64"/>
                  <a:pt x="129" y="64"/>
                  <a:pt x="127" y="62"/>
                </a:cubicBezTo>
                <a:close/>
                <a:moveTo>
                  <a:pt x="158" y="66"/>
                </a:moveTo>
                <a:cubicBezTo>
                  <a:pt x="158" y="66"/>
                  <a:pt x="158" y="66"/>
                  <a:pt x="158" y="67"/>
                </a:cubicBezTo>
                <a:cubicBezTo>
                  <a:pt x="160" y="67"/>
                  <a:pt x="161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1" y="66"/>
                  <a:pt x="160" y="66"/>
                  <a:pt x="158" y="66"/>
                </a:cubicBezTo>
                <a:close/>
                <a:moveTo>
                  <a:pt x="44" y="63"/>
                </a:moveTo>
                <a:cubicBezTo>
                  <a:pt x="44" y="63"/>
                  <a:pt x="44" y="63"/>
                  <a:pt x="43" y="63"/>
                </a:cubicBezTo>
                <a:cubicBezTo>
                  <a:pt x="42" y="65"/>
                  <a:pt x="41" y="66"/>
                  <a:pt x="40" y="67"/>
                </a:cubicBezTo>
                <a:cubicBezTo>
                  <a:pt x="39" y="68"/>
                  <a:pt x="40" y="68"/>
                  <a:pt x="40" y="68"/>
                </a:cubicBezTo>
                <a:cubicBezTo>
                  <a:pt x="41" y="67"/>
                  <a:pt x="43" y="65"/>
                  <a:pt x="44" y="63"/>
                </a:cubicBezTo>
                <a:close/>
                <a:moveTo>
                  <a:pt x="81" y="72"/>
                </a:moveTo>
                <a:cubicBezTo>
                  <a:pt x="81" y="72"/>
                  <a:pt x="80" y="72"/>
                  <a:pt x="80" y="72"/>
                </a:cubicBezTo>
                <a:cubicBezTo>
                  <a:pt x="79" y="74"/>
                  <a:pt x="79" y="76"/>
                  <a:pt x="78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9" y="76"/>
                  <a:pt x="80" y="74"/>
                  <a:pt x="81" y="73"/>
                </a:cubicBezTo>
                <a:cubicBezTo>
                  <a:pt x="81" y="72"/>
                  <a:pt x="81" y="72"/>
                  <a:pt x="81" y="72"/>
                </a:cubicBezTo>
                <a:close/>
                <a:moveTo>
                  <a:pt x="198" y="54"/>
                </a:moveTo>
                <a:cubicBezTo>
                  <a:pt x="198" y="54"/>
                  <a:pt x="198" y="54"/>
                  <a:pt x="198" y="54"/>
                </a:cubicBezTo>
                <a:cubicBezTo>
                  <a:pt x="198" y="54"/>
                  <a:pt x="197" y="54"/>
                  <a:pt x="196" y="54"/>
                </a:cubicBezTo>
                <a:cubicBezTo>
                  <a:pt x="196" y="54"/>
                  <a:pt x="195" y="53"/>
                  <a:pt x="195" y="53"/>
                </a:cubicBezTo>
                <a:cubicBezTo>
                  <a:pt x="194" y="53"/>
                  <a:pt x="194" y="53"/>
                  <a:pt x="193" y="54"/>
                </a:cubicBezTo>
                <a:cubicBezTo>
                  <a:pt x="193" y="54"/>
                  <a:pt x="193" y="54"/>
                  <a:pt x="194" y="54"/>
                </a:cubicBezTo>
                <a:cubicBezTo>
                  <a:pt x="195" y="54"/>
                  <a:pt x="197" y="54"/>
                  <a:pt x="198" y="54"/>
                </a:cubicBezTo>
                <a:close/>
                <a:moveTo>
                  <a:pt x="210" y="72"/>
                </a:moveTo>
                <a:cubicBezTo>
                  <a:pt x="209" y="74"/>
                  <a:pt x="208" y="74"/>
                  <a:pt x="209" y="75"/>
                </a:cubicBezTo>
                <a:cubicBezTo>
                  <a:pt x="211" y="74"/>
                  <a:pt x="211" y="74"/>
                  <a:pt x="210" y="72"/>
                </a:cubicBezTo>
                <a:close/>
                <a:moveTo>
                  <a:pt x="41" y="81"/>
                </a:moveTo>
                <a:cubicBezTo>
                  <a:pt x="41" y="81"/>
                  <a:pt x="41" y="80"/>
                  <a:pt x="41" y="80"/>
                </a:cubicBezTo>
                <a:cubicBezTo>
                  <a:pt x="40" y="80"/>
                  <a:pt x="40" y="81"/>
                  <a:pt x="39" y="82"/>
                </a:cubicBezTo>
                <a:cubicBezTo>
                  <a:pt x="39" y="82"/>
                  <a:pt x="40" y="82"/>
                  <a:pt x="40" y="83"/>
                </a:cubicBezTo>
                <a:cubicBezTo>
                  <a:pt x="41" y="82"/>
                  <a:pt x="41" y="82"/>
                  <a:pt x="41" y="81"/>
                </a:cubicBezTo>
                <a:close/>
                <a:moveTo>
                  <a:pt x="214" y="64"/>
                </a:moveTo>
                <a:cubicBezTo>
                  <a:pt x="214" y="65"/>
                  <a:pt x="213" y="66"/>
                  <a:pt x="213" y="66"/>
                </a:cubicBezTo>
                <a:cubicBezTo>
                  <a:pt x="213" y="67"/>
                  <a:pt x="214" y="68"/>
                  <a:pt x="214" y="69"/>
                </a:cubicBezTo>
                <a:cubicBezTo>
                  <a:pt x="214" y="68"/>
                  <a:pt x="214" y="66"/>
                  <a:pt x="214" y="64"/>
                </a:cubicBezTo>
                <a:close/>
                <a:moveTo>
                  <a:pt x="146" y="71"/>
                </a:moveTo>
                <a:cubicBezTo>
                  <a:pt x="148" y="70"/>
                  <a:pt x="148" y="69"/>
                  <a:pt x="148" y="68"/>
                </a:cubicBezTo>
                <a:cubicBezTo>
                  <a:pt x="148" y="68"/>
                  <a:pt x="147" y="68"/>
                  <a:pt x="146" y="68"/>
                </a:cubicBezTo>
                <a:cubicBezTo>
                  <a:pt x="146" y="69"/>
                  <a:pt x="146" y="70"/>
                  <a:pt x="146" y="71"/>
                </a:cubicBezTo>
                <a:close/>
                <a:moveTo>
                  <a:pt x="213" y="57"/>
                </a:moveTo>
                <a:cubicBezTo>
                  <a:pt x="212" y="57"/>
                  <a:pt x="211" y="57"/>
                  <a:pt x="210" y="57"/>
                </a:cubicBezTo>
                <a:cubicBezTo>
                  <a:pt x="210" y="58"/>
                  <a:pt x="210" y="59"/>
                  <a:pt x="211" y="60"/>
                </a:cubicBezTo>
                <a:cubicBezTo>
                  <a:pt x="211" y="59"/>
                  <a:pt x="212" y="58"/>
                  <a:pt x="213" y="57"/>
                </a:cubicBezTo>
                <a:close/>
                <a:moveTo>
                  <a:pt x="44" y="85"/>
                </a:moveTo>
                <a:cubicBezTo>
                  <a:pt x="44" y="84"/>
                  <a:pt x="43" y="84"/>
                  <a:pt x="43" y="83"/>
                </a:cubicBezTo>
                <a:cubicBezTo>
                  <a:pt x="42" y="84"/>
                  <a:pt x="42" y="84"/>
                  <a:pt x="42" y="85"/>
                </a:cubicBezTo>
                <a:cubicBezTo>
                  <a:pt x="42" y="85"/>
                  <a:pt x="42" y="86"/>
                  <a:pt x="42" y="86"/>
                </a:cubicBezTo>
                <a:cubicBezTo>
                  <a:pt x="43" y="86"/>
                  <a:pt x="43" y="85"/>
                  <a:pt x="44" y="85"/>
                </a:cubicBezTo>
                <a:close/>
                <a:moveTo>
                  <a:pt x="118" y="63"/>
                </a:moveTo>
                <a:cubicBezTo>
                  <a:pt x="116" y="63"/>
                  <a:pt x="116" y="64"/>
                  <a:pt x="115" y="65"/>
                </a:cubicBezTo>
                <a:cubicBezTo>
                  <a:pt x="115" y="65"/>
                  <a:pt x="116" y="65"/>
                  <a:pt x="117" y="65"/>
                </a:cubicBezTo>
                <a:cubicBezTo>
                  <a:pt x="117" y="64"/>
                  <a:pt x="117" y="63"/>
                  <a:pt x="118" y="63"/>
                </a:cubicBezTo>
                <a:close/>
                <a:moveTo>
                  <a:pt x="115" y="54"/>
                </a:moveTo>
                <a:cubicBezTo>
                  <a:pt x="115" y="54"/>
                  <a:pt x="115" y="54"/>
                  <a:pt x="115" y="54"/>
                </a:cubicBezTo>
                <a:cubicBezTo>
                  <a:pt x="117" y="54"/>
                  <a:pt x="118" y="54"/>
                  <a:pt x="120" y="54"/>
                </a:cubicBezTo>
                <a:cubicBezTo>
                  <a:pt x="120" y="54"/>
                  <a:pt x="121" y="54"/>
                  <a:pt x="121" y="54"/>
                </a:cubicBezTo>
                <a:cubicBezTo>
                  <a:pt x="119" y="54"/>
                  <a:pt x="117" y="54"/>
                  <a:pt x="115" y="54"/>
                </a:cubicBezTo>
                <a:close/>
                <a:moveTo>
                  <a:pt x="141" y="54"/>
                </a:moveTo>
                <a:cubicBezTo>
                  <a:pt x="141" y="54"/>
                  <a:pt x="141" y="54"/>
                  <a:pt x="141" y="54"/>
                </a:cubicBezTo>
                <a:cubicBezTo>
                  <a:pt x="140" y="54"/>
                  <a:pt x="139" y="54"/>
                  <a:pt x="137" y="54"/>
                </a:cubicBezTo>
                <a:cubicBezTo>
                  <a:pt x="137" y="54"/>
                  <a:pt x="137" y="54"/>
                  <a:pt x="136" y="55"/>
                </a:cubicBezTo>
                <a:cubicBezTo>
                  <a:pt x="138" y="55"/>
                  <a:pt x="139" y="54"/>
                  <a:pt x="141" y="54"/>
                </a:cubicBezTo>
                <a:close/>
                <a:moveTo>
                  <a:pt x="38" y="90"/>
                </a:moveTo>
                <a:cubicBezTo>
                  <a:pt x="38" y="91"/>
                  <a:pt x="39" y="91"/>
                  <a:pt x="39" y="90"/>
                </a:cubicBezTo>
                <a:cubicBezTo>
                  <a:pt x="40" y="90"/>
                  <a:pt x="40" y="89"/>
                  <a:pt x="41" y="88"/>
                </a:cubicBezTo>
                <a:cubicBezTo>
                  <a:pt x="41" y="88"/>
                  <a:pt x="40" y="88"/>
                  <a:pt x="40" y="87"/>
                </a:cubicBezTo>
                <a:cubicBezTo>
                  <a:pt x="39" y="88"/>
                  <a:pt x="39" y="89"/>
                  <a:pt x="38" y="90"/>
                </a:cubicBezTo>
                <a:close/>
                <a:moveTo>
                  <a:pt x="179" y="82"/>
                </a:moveTo>
                <a:cubicBezTo>
                  <a:pt x="179" y="83"/>
                  <a:pt x="178" y="84"/>
                  <a:pt x="178" y="85"/>
                </a:cubicBezTo>
                <a:cubicBezTo>
                  <a:pt x="179" y="84"/>
                  <a:pt x="180" y="83"/>
                  <a:pt x="181" y="82"/>
                </a:cubicBezTo>
                <a:cubicBezTo>
                  <a:pt x="180" y="82"/>
                  <a:pt x="180" y="82"/>
                  <a:pt x="179" y="82"/>
                </a:cubicBezTo>
                <a:close/>
                <a:moveTo>
                  <a:pt x="34" y="50"/>
                </a:moveTo>
                <a:cubicBezTo>
                  <a:pt x="35" y="50"/>
                  <a:pt x="35" y="51"/>
                  <a:pt x="36" y="52"/>
                </a:cubicBezTo>
                <a:cubicBezTo>
                  <a:pt x="36" y="50"/>
                  <a:pt x="36" y="49"/>
                  <a:pt x="36" y="48"/>
                </a:cubicBezTo>
                <a:cubicBezTo>
                  <a:pt x="35" y="49"/>
                  <a:pt x="35" y="49"/>
                  <a:pt x="34" y="50"/>
                </a:cubicBezTo>
                <a:close/>
                <a:moveTo>
                  <a:pt x="115" y="73"/>
                </a:moveTo>
                <a:cubicBezTo>
                  <a:pt x="114" y="74"/>
                  <a:pt x="113" y="75"/>
                  <a:pt x="113" y="77"/>
                </a:cubicBezTo>
                <a:cubicBezTo>
                  <a:pt x="114" y="76"/>
                  <a:pt x="114" y="75"/>
                  <a:pt x="115" y="74"/>
                </a:cubicBezTo>
                <a:cubicBezTo>
                  <a:pt x="115" y="74"/>
                  <a:pt x="115" y="73"/>
                  <a:pt x="115" y="73"/>
                </a:cubicBezTo>
                <a:close/>
                <a:moveTo>
                  <a:pt x="127" y="84"/>
                </a:moveTo>
                <a:cubicBezTo>
                  <a:pt x="129" y="85"/>
                  <a:pt x="131" y="85"/>
                  <a:pt x="131" y="84"/>
                </a:cubicBezTo>
                <a:cubicBezTo>
                  <a:pt x="130" y="84"/>
                  <a:pt x="129" y="84"/>
                  <a:pt x="128" y="83"/>
                </a:cubicBezTo>
                <a:cubicBezTo>
                  <a:pt x="127" y="84"/>
                  <a:pt x="127" y="84"/>
                  <a:pt x="127" y="84"/>
                </a:cubicBezTo>
                <a:close/>
                <a:moveTo>
                  <a:pt x="71" y="75"/>
                </a:moveTo>
                <a:cubicBezTo>
                  <a:pt x="70" y="76"/>
                  <a:pt x="70" y="78"/>
                  <a:pt x="70" y="79"/>
                </a:cubicBezTo>
                <a:cubicBezTo>
                  <a:pt x="70" y="77"/>
                  <a:pt x="72" y="76"/>
                  <a:pt x="71" y="75"/>
                </a:cubicBezTo>
                <a:close/>
                <a:moveTo>
                  <a:pt x="45" y="90"/>
                </a:move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6" y="88"/>
                  <a:pt x="45" y="87"/>
                </a:cubicBezTo>
                <a:cubicBezTo>
                  <a:pt x="45" y="87"/>
                  <a:pt x="44" y="88"/>
                  <a:pt x="44" y="88"/>
                </a:cubicBezTo>
                <a:cubicBezTo>
                  <a:pt x="44" y="89"/>
                  <a:pt x="45" y="89"/>
                  <a:pt x="45" y="90"/>
                </a:cubicBezTo>
                <a:close/>
                <a:moveTo>
                  <a:pt x="166" y="55"/>
                </a:moveTo>
                <a:cubicBezTo>
                  <a:pt x="166" y="55"/>
                  <a:pt x="166" y="55"/>
                  <a:pt x="166" y="56"/>
                </a:cubicBezTo>
                <a:cubicBezTo>
                  <a:pt x="166" y="56"/>
                  <a:pt x="166" y="57"/>
                  <a:pt x="166" y="58"/>
                </a:cubicBezTo>
                <a:cubicBezTo>
                  <a:pt x="166" y="58"/>
                  <a:pt x="167" y="58"/>
                  <a:pt x="168" y="58"/>
                </a:cubicBezTo>
                <a:cubicBezTo>
                  <a:pt x="167" y="57"/>
                  <a:pt x="166" y="56"/>
                  <a:pt x="166" y="55"/>
                </a:cubicBezTo>
                <a:close/>
                <a:moveTo>
                  <a:pt x="90" y="62"/>
                </a:moveTo>
                <a:cubicBezTo>
                  <a:pt x="90" y="62"/>
                  <a:pt x="90" y="62"/>
                  <a:pt x="90" y="62"/>
                </a:cubicBezTo>
                <a:cubicBezTo>
                  <a:pt x="89" y="63"/>
                  <a:pt x="89" y="63"/>
                  <a:pt x="88" y="64"/>
                </a:cubicBezTo>
                <a:cubicBezTo>
                  <a:pt x="89" y="64"/>
                  <a:pt x="90" y="64"/>
                  <a:pt x="90" y="64"/>
                </a:cubicBezTo>
                <a:cubicBezTo>
                  <a:pt x="90" y="64"/>
                  <a:pt x="90" y="63"/>
                  <a:pt x="90" y="62"/>
                </a:cubicBezTo>
                <a:close/>
                <a:moveTo>
                  <a:pt x="122" y="69"/>
                </a:moveTo>
                <a:cubicBezTo>
                  <a:pt x="123" y="69"/>
                  <a:pt x="124" y="69"/>
                  <a:pt x="125" y="69"/>
                </a:cubicBezTo>
                <a:cubicBezTo>
                  <a:pt x="125" y="68"/>
                  <a:pt x="125" y="68"/>
                  <a:pt x="124" y="68"/>
                </a:cubicBezTo>
                <a:cubicBezTo>
                  <a:pt x="123" y="67"/>
                  <a:pt x="123" y="68"/>
                  <a:pt x="122" y="69"/>
                </a:cubicBezTo>
                <a:close/>
                <a:moveTo>
                  <a:pt x="229" y="46"/>
                </a:moveTo>
                <a:cubicBezTo>
                  <a:pt x="230" y="46"/>
                  <a:pt x="230" y="46"/>
                  <a:pt x="231" y="47"/>
                </a:cubicBezTo>
                <a:cubicBezTo>
                  <a:pt x="231" y="47"/>
                  <a:pt x="231" y="47"/>
                  <a:pt x="231" y="48"/>
                </a:cubicBezTo>
                <a:cubicBezTo>
                  <a:pt x="231" y="48"/>
                  <a:pt x="232" y="48"/>
                  <a:pt x="232" y="48"/>
                </a:cubicBezTo>
                <a:cubicBezTo>
                  <a:pt x="232" y="47"/>
                  <a:pt x="232" y="47"/>
                  <a:pt x="232" y="46"/>
                </a:cubicBezTo>
                <a:cubicBezTo>
                  <a:pt x="231" y="46"/>
                  <a:pt x="230" y="46"/>
                  <a:pt x="229" y="46"/>
                </a:cubicBezTo>
                <a:close/>
                <a:moveTo>
                  <a:pt x="142" y="79"/>
                </a:moveTo>
                <a:cubicBezTo>
                  <a:pt x="143" y="79"/>
                  <a:pt x="144" y="79"/>
                  <a:pt x="144" y="79"/>
                </a:cubicBezTo>
                <a:cubicBezTo>
                  <a:pt x="144" y="79"/>
                  <a:pt x="144" y="78"/>
                  <a:pt x="144" y="77"/>
                </a:cubicBezTo>
                <a:cubicBezTo>
                  <a:pt x="144" y="78"/>
                  <a:pt x="143" y="78"/>
                  <a:pt x="143" y="78"/>
                </a:cubicBezTo>
                <a:cubicBezTo>
                  <a:pt x="143" y="79"/>
                  <a:pt x="143" y="79"/>
                  <a:pt x="142" y="79"/>
                </a:cubicBezTo>
                <a:close/>
                <a:moveTo>
                  <a:pt x="95" y="67"/>
                </a:moveTo>
                <a:cubicBezTo>
                  <a:pt x="93" y="69"/>
                  <a:pt x="93" y="69"/>
                  <a:pt x="93" y="71"/>
                </a:cubicBezTo>
                <a:cubicBezTo>
                  <a:pt x="94" y="69"/>
                  <a:pt x="95" y="68"/>
                  <a:pt x="95" y="67"/>
                </a:cubicBezTo>
                <a:close/>
                <a:moveTo>
                  <a:pt x="163" y="78"/>
                </a:moveTo>
                <a:cubicBezTo>
                  <a:pt x="164" y="78"/>
                  <a:pt x="164" y="77"/>
                  <a:pt x="165" y="76"/>
                </a:cubicBezTo>
                <a:cubicBezTo>
                  <a:pt x="164" y="76"/>
                  <a:pt x="164" y="76"/>
                  <a:pt x="163" y="76"/>
                </a:cubicBezTo>
                <a:cubicBezTo>
                  <a:pt x="163" y="77"/>
                  <a:pt x="163" y="77"/>
                  <a:pt x="163" y="78"/>
                </a:cubicBezTo>
                <a:close/>
                <a:moveTo>
                  <a:pt x="49" y="76"/>
                </a:moveTo>
                <a:cubicBezTo>
                  <a:pt x="49" y="77"/>
                  <a:pt x="49" y="78"/>
                  <a:pt x="49" y="79"/>
                </a:cubicBezTo>
                <a:cubicBezTo>
                  <a:pt x="50" y="78"/>
                  <a:pt x="50" y="77"/>
                  <a:pt x="51" y="77"/>
                </a:cubicBezTo>
                <a:cubicBezTo>
                  <a:pt x="50" y="76"/>
                  <a:pt x="50" y="76"/>
                  <a:pt x="49" y="76"/>
                </a:cubicBezTo>
                <a:close/>
                <a:moveTo>
                  <a:pt x="173" y="66"/>
                </a:moveTo>
                <a:cubicBezTo>
                  <a:pt x="173" y="67"/>
                  <a:pt x="172" y="67"/>
                  <a:pt x="172" y="68"/>
                </a:cubicBezTo>
                <a:cubicBezTo>
                  <a:pt x="173" y="68"/>
                  <a:pt x="173" y="68"/>
                  <a:pt x="174" y="68"/>
                </a:cubicBezTo>
                <a:cubicBezTo>
                  <a:pt x="174" y="67"/>
                  <a:pt x="173" y="67"/>
                  <a:pt x="173" y="66"/>
                </a:cubicBezTo>
                <a:close/>
                <a:moveTo>
                  <a:pt x="206" y="73"/>
                </a:moveTo>
                <a:cubicBezTo>
                  <a:pt x="206" y="72"/>
                  <a:pt x="206" y="71"/>
                  <a:pt x="205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4" y="72"/>
                  <a:pt x="204" y="72"/>
                  <a:pt x="204" y="73"/>
                </a:cubicBezTo>
                <a:cubicBezTo>
                  <a:pt x="204" y="73"/>
                  <a:pt x="205" y="73"/>
                  <a:pt x="206" y="73"/>
                </a:cubicBezTo>
                <a:close/>
                <a:moveTo>
                  <a:pt x="71" y="47"/>
                </a:moveTo>
                <a:cubicBezTo>
                  <a:pt x="71" y="47"/>
                  <a:pt x="71" y="48"/>
                  <a:pt x="71" y="48"/>
                </a:cubicBezTo>
                <a:cubicBezTo>
                  <a:pt x="71" y="49"/>
                  <a:pt x="71" y="50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49"/>
                  <a:pt x="71" y="48"/>
                  <a:pt x="71" y="47"/>
                </a:cubicBezTo>
                <a:close/>
                <a:moveTo>
                  <a:pt x="64" y="58"/>
                </a:moveTo>
                <a:cubicBezTo>
                  <a:pt x="64" y="58"/>
                  <a:pt x="63" y="58"/>
                  <a:pt x="63" y="58"/>
                </a:cubicBezTo>
                <a:cubicBezTo>
                  <a:pt x="64" y="59"/>
                  <a:pt x="64" y="60"/>
                  <a:pt x="65" y="61"/>
                </a:cubicBezTo>
                <a:cubicBezTo>
                  <a:pt x="65" y="60"/>
                  <a:pt x="65" y="60"/>
                  <a:pt x="66" y="59"/>
                </a:cubicBezTo>
                <a:cubicBezTo>
                  <a:pt x="65" y="59"/>
                  <a:pt x="64" y="59"/>
                  <a:pt x="64" y="58"/>
                </a:cubicBezTo>
                <a:close/>
                <a:moveTo>
                  <a:pt x="57" y="19"/>
                </a:moveTo>
                <a:cubicBezTo>
                  <a:pt x="57" y="19"/>
                  <a:pt x="57" y="19"/>
                  <a:pt x="57" y="19"/>
                </a:cubicBezTo>
                <a:cubicBezTo>
                  <a:pt x="58" y="18"/>
                  <a:pt x="59" y="17"/>
                  <a:pt x="59" y="16"/>
                </a:cubicBezTo>
                <a:cubicBezTo>
                  <a:pt x="58" y="17"/>
                  <a:pt x="57" y="18"/>
                  <a:pt x="57" y="19"/>
                </a:cubicBezTo>
                <a:close/>
                <a:moveTo>
                  <a:pt x="115" y="78"/>
                </a:moveTo>
                <a:cubicBezTo>
                  <a:pt x="116" y="78"/>
                  <a:pt x="117" y="78"/>
                  <a:pt x="118" y="78"/>
                </a:cubicBezTo>
                <a:cubicBezTo>
                  <a:pt x="117" y="77"/>
                  <a:pt x="117" y="77"/>
                  <a:pt x="117" y="76"/>
                </a:cubicBezTo>
                <a:cubicBezTo>
                  <a:pt x="116" y="76"/>
                  <a:pt x="116" y="77"/>
                  <a:pt x="115" y="78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72"/>
                  <a:pt x="105" y="72"/>
                  <a:pt x="106" y="72"/>
                </a:cubicBezTo>
                <a:cubicBezTo>
                  <a:pt x="106" y="71"/>
                  <a:pt x="106" y="71"/>
                  <a:pt x="10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71"/>
                  <a:pt x="104" y="71"/>
                  <a:pt x="104" y="72"/>
                </a:cubicBezTo>
                <a:close/>
                <a:moveTo>
                  <a:pt x="43" y="79"/>
                </a:moveTo>
                <a:cubicBezTo>
                  <a:pt x="44" y="78"/>
                  <a:pt x="44" y="77"/>
                  <a:pt x="44" y="77"/>
                </a:cubicBezTo>
                <a:cubicBezTo>
                  <a:pt x="44" y="77"/>
                  <a:pt x="44" y="77"/>
                  <a:pt x="44" y="76"/>
                </a:cubicBezTo>
                <a:cubicBezTo>
                  <a:pt x="42" y="78"/>
                  <a:pt x="42" y="78"/>
                  <a:pt x="43" y="79"/>
                </a:cubicBezTo>
                <a:close/>
                <a:moveTo>
                  <a:pt x="51" y="48"/>
                </a:moveTo>
                <a:cubicBezTo>
                  <a:pt x="51" y="49"/>
                  <a:pt x="51" y="50"/>
                  <a:pt x="51" y="51"/>
                </a:cubicBezTo>
                <a:cubicBezTo>
                  <a:pt x="52" y="50"/>
                  <a:pt x="51" y="49"/>
                  <a:pt x="51" y="48"/>
                </a:cubicBezTo>
                <a:close/>
                <a:moveTo>
                  <a:pt x="108" y="69"/>
                </a:moveTo>
                <a:cubicBezTo>
                  <a:pt x="109" y="69"/>
                  <a:pt x="109" y="68"/>
                  <a:pt x="109" y="68"/>
                </a:cubicBezTo>
                <a:cubicBezTo>
                  <a:pt x="109" y="68"/>
                  <a:pt x="108" y="68"/>
                  <a:pt x="108" y="68"/>
                </a:cubicBezTo>
                <a:cubicBezTo>
                  <a:pt x="108" y="68"/>
                  <a:pt x="108" y="69"/>
                  <a:pt x="108" y="69"/>
                </a:cubicBezTo>
                <a:close/>
                <a:moveTo>
                  <a:pt x="198" y="80"/>
                </a:moveTo>
                <a:cubicBezTo>
                  <a:pt x="199" y="80"/>
                  <a:pt x="199" y="80"/>
                  <a:pt x="200" y="80"/>
                </a:cubicBezTo>
                <a:cubicBezTo>
                  <a:pt x="200" y="79"/>
                  <a:pt x="199" y="79"/>
                  <a:pt x="199" y="78"/>
                </a:cubicBezTo>
                <a:cubicBezTo>
                  <a:pt x="199" y="79"/>
                  <a:pt x="198" y="79"/>
                  <a:pt x="198" y="80"/>
                </a:cubicBezTo>
                <a:close/>
                <a:moveTo>
                  <a:pt x="5" y="78"/>
                </a:moveTo>
                <a:cubicBezTo>
                  <a:pt x="5" y="77"/>
                  <a:pt x="6" y="77"/>
                  <a:pt x="6" y="76"/>
                </a:cubicBezTo>
                <a:cubicBezTo>
                  <a:pt x="5" y="76"/>
                  <a:pt x="4" y="77"/>
                  <a:pt x="4" y="77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lose/>
                <a:moveTo>
                  <a:pt x="34" y="69"/>
                </a:moveTo>
                <a:cubicBezTo>
                  <a:pt x="33" y="70"/>
                  <a:pt x="33" y="70"/>
                  <a:pt x="34" y="71"/>
                </a:cubicBezTo>
                <a:cubicBezTo>
                  <a:pt x="35" y="70"/>
                  <a:pt x="35" y="69"/>
                  <a:pt x="34" y="69"/>
                </a:cubicBezTo>
                <a:close/>
                <a:moveTo>
                  <a:pt x="194" y="58"/>
                </a:moveTo>
                <a:cubicBezTo>
                  <a:pt x="194" y="58"/>
                  <a:pt x="194" y="58"/>
                  <a:pt x="194" y="58"/>
                </a:cubicBezTo>
                <a:cubicBezTo>
                  <a:pt x="194" y="58"/>
                  <a:pt x="193" y="57"/>
                  <a:pt x="192" y="57"/>
                </a:cubicBezTo>
                <a:cubicBezTo>
                  <a:pt x="192" y="57"/>
                  <a:pt x="192" y="57"/>
                  <a:pt x="192" y="58"/>
                </a:cubicBezTo>
                <a:cubicBezTo>
                  <a:pt x="193" y="58"/>
                  <a:pt x="193" y="58"/>
                  <a:pt x="194" y="58"/>
                </a:cubicBezTo>
                <a:close/>
                <a:moveTo>
                  <a:pt x="106" y="79"/>
                </a:moveTo>
                <a:cubicBezTo>
                  <a:pt x="106" y="79"/>
                  <a:pt x="106" y="79"/>
                  <a:pt x="106" y="78"/>
                </a:cubicBezTo>
                <a:cubicBezTo>
                  <a:pt x="106" y="78"/>
                  <a:pt x="105" y="78"/>
                  <a:pt x="104" y="78"/>
                </a:cubicBezTo>
                <a:cubicBezTo>
                  <a:pt x="104" y="78"/>
                  <a:pt x="104" y="78"/>
                  <a:pt x="104" y="79"/>
                </a:cubicBezTo>
                <a:cubicBezTo>
                  <a:pt x="105" y="79"/>
                  <a:pt x="105" y="79"/>
                  <a:pt x="106" y="79"/>
                </a:cubicBezTo>
                <a:close/>
                <a:moveTo>
                  <a:pt x="195" y="70"/>
                </a:moveTo>
                <a:cubicBezTo>
                  <a:pt x="194" y="71"/>
                  <a:pt x="194" y="71"/>
                  <a:pt x="194" y="72"/>
                </a:cubicBezTo>
                <a:cubicBezTo>
                  <a:pt x="194" y="72"/>
                  <a:pt x="195" y="72"/>
                  <a:pt x="195" y="72"/>
                </a:cubicBezTo>
                <a:cubicBezTo>
                  <a:pt x="195" y="71"/>
                  <a:pt x="195" y="71"/>
                  <a:pt x="195" y="70"/>
                </a:cubicBezTo>
                <a:close/>
                <a:moveTo>
                  <a:pt x="33" y="93"/>
                </a:moveTo>
                <a:cubicBezTo>
                  <a:pt x="33" y="93"/>
                  <a:pt x="33" y="93"/>
                  <a:pt x="33" y="93"/>
                </a:cubicBezTo>
                <a:cubicBezTo>
                  <a:pt x="33" y="93"/>
                  <a:pt x="32" y="92"/>
                  <a:pt x="32" y="92"/>
                </a:cubicBezTo>
                <a:cubicBezTo>
                  <a:pt x="31" y="91"/>
                  <a:pt x="31" y="91"/>
                  <a:pt x="30" y="91"/>
                </a:cubicBezTo>
                <a:cubicBezTo>
                  <a:pt x="31" y="92"/>
                  <a:pt x="32" y="92"/>
                  <a:pt x="33" y="93"/>
                </a:cubicBezTo>
                <a:close/>
                <a:moveTo>
                  <a:pt x="35" y="73"/>
                </a:moveTo>
                <a:cubicBezTo>
                  <a:pt x="34" y="74"/>
                  <a:pt x="34" y="74"/>
                  <a:pt x="35" y="75"/>
                </a:cubicBezTo>
                <a:cubicBezTo>
                  <a:pt x="35" y="74"/>
                  <a:pt x="35" y="73"/>
                  <a:pt x="35" y="73"/>
                </a:cubicBezTo>
                <a:close/>
                <a:moveTo>
                  <a:pt x="162" y="72"/>
                </a:moveTo>
                <a:cubicBezTo>
                  <a:pt x="161" y="73"/>
                  <a:pt x="161" y="73"/>
                  <a:pt x="160" y="74"/>
                </a:cubicBezTo>
                <a:cubicBezTo>
                  <a:pt x="162" y="74"/>
                  <a:pt x="162" y="74"/>
                  <a:pt x="162" y="72"/>
                </a:cubicBezTo>
                <a:close/>
                <a:moveTo>
                  <a:pt x="99" y="52"/>
                </a:moveTo>
                <a:cubicBezTo>
                  <a:pt x="100" y="52"/>
                  <a:pt x="101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1" y="51"/>
                  <a:pt x="100" y="52"/>
                  <a:pt x="99" y="52"/>
                </a:cubicBezTo>
                <a:close/>
                <a:moveTo>
                  <a:pt x="138" y="46"/>
                </a:moveTo>
                <a:cubicBezTo>
                  <a:pt x="138" y="46"/>
                  <a:pt x="138" y="46"/>
                  <a:pt x="138" y="47"/>
                </a:cubicBezTo>
                <a:cubicBezTo>
                  <a:pt x="139" y="47"/>
                  <a:pt x="141" y="47"/>
                  <a:pt x="142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6"/>
                  <a:pt x="139" y="46"/>
                  <a:pt x="138" y="46"/>
                </a:cubicBezTo>
                <a:close/>
                <a:moveTo>
                  <a:pt x="93" y="65"/>
                </a:moveTo>
                <a:cubicBezTo>
                  <a:pt x="93" y="64"/>
                  <a:pt x="93" y="63"/>
                  <a:pt x="92" y="62"/>
                </a:cubicBezTo>
                <a:cubicBezTo>
                  <a:pt x="92" y="63"/>
                  <a:pt x="93" y="64"/>
                  <a:pt x="93" y="65"/>
                </a:cubicBezTo>
                <a:close/>
                <a:moveTo>
                  <a:pt x="23" y="79"/>
                </a:moveTo>
                <a:cubicBezTo>
                  <a:pt x="23" y="79"/>
                  <a:pt x="22" y="79"/>
                  <a:pt x="22" y="80"/>
                </a:cubicBezTo>
                <a:cubicBezTo>
                  <a:pt x="22" y="80"/>
                  <a:pt x="22" y="80"/>
                  <a:pt x="23" y="79"/>
                </a:cubicBezTo>
                <a:close/>
                <a:moveTo>
                  <a:pt x="138" y="79"/>
                </a:moveTo>
                <a:cubicBezTo>
                  <a:pt x="138" y="79"/>
                  <a:pt x="138" y="78"/>
                  <a:pt x="137" y="78"/>
                </a:cubicBezTo>
                <a:cubicBezTo>
                  <a:pt x="137" y="78"/>
                  <a:pt x="137" y="79"/>
                  <a:pt x="137" y="79"/>
                </a:cubicBezTo>
                <a:cubicBezTo>
                  <a:pt x="137" y="79"/>
                  <a:pt x="138" y="79"/>
                  <a:pt x="138" y="79"/>
                </a:cubicBezTo>
                <a:close/>
                <a:moveTo>
                  <a:pt x="64" y="56"/>
                </a:move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5"/>
                  <a:pt x="65" y="54"/>
                </a:cubicBezTo>
                <a:cubicBezTo>
                  <a:pt x="65" y="55"/>
                  <a:pt x="64" y="55"/>
                  <a:pt x="64" y="56"/>
                </a:cubicBezTo>
                <a:close/>
                <a:moveTo>
                  <a:pt x="49" y="93"/>
                </a:moveTo>
                <a:cubicBezTo>
                  <a:pt x="48" y="94"/>
                  <a:pt x="49" y="94"/>
                  <a:pt x="49" y="94"/>
                </a:cubicBezTo>
                <a:cubicBezTo>
                  <a:pt x="50" y="94"/>
                  <a:pt x="49" y="93"/>
                  <a:pt x="49" y="93"/>
                </a:cubicBezTo>
                <a:close/>
                <a:moveTo>
                  <a:pt x="139" y="89"/>
                </a:moveTo>
                <a:cubicBezTo>
                  <a:pt x="139" y="89"/>
                  <a:pt x="139" y="89"/>
                  <a:pt x="139" y="89"/>
                </a:cubicBezTo>
                <a:cubicBezTo>
                  <a:pt x="139" y="89"/>
                  <a:pt x="140" y="89"/>
                  <a:pt x="141" y="89"/>
                </a:cubicBezTo>
                <a:cubicBezTo>
                  <a:pt x="140" y="89"/>
                  <a:pt x="139" y="88"/>
                  <a:pt x="139" y="89"/>
                </a:cubicBezTo>
                <a:close/>
                <a:moveTo>
                  <a:pt x="107" y="51"/>
                </a:moveTo>
                <a:cubicBezTo>
                  <a:pt x="107" y="51"/>
                  <a:pt x="107" y="51"/>
                  <a:pt x="107" y="52"/>
                </a:cubicBezTo>
                <a:cubicBezTo>
                  <a:pt x="108" y="52"/>
                  <a:pt x="109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09" y="51"/>
                  <a:pt x="108" y="51"/>
                  <a:pt x="107" y="51"/>
                </a:cubicBezTo>
                <a:close/>
                <a:moveTo>
                  <a:pt x="66" y="30"/>
                </a:moveTo>
                <a:cubicBezTo>
                  <a:pt x="65" y="31"/>
                  <a:pt x="65" y="31"/>
                  <a:pt x="66" y="32"/>
                </a:cubicBezTo>
                <a:cubicBezTo>
                  <a:pt x="66" y="31"/>
                  <a:pt x="66" y="31"/>
                  <a:pt x="66" y="30"/>
                </a:cubicBezTo>
                <a:close/>
                <a:moveTo>
                  <a:pt x="215" y="81"/>
                </a:moveTo>
                <a:cubicBezTo>
                  <a:pt x="215" y="81"/>
                  <a:pt x="215" y="82"/>
                  <a:pt x="215" y="82"/>
                </a:cubicBezTo>
                <a:cubicBezTo>
                  <a:pt x="216" y="82"/>
                  <a:pt x="215" y="81"/>
                  <a:pt x="215" y="81"/>
                </a:cubicBezTo>
                <a:close/>
                <a:moveTo>
                  <a:pt x="62" y="90"/>
                </a:moveTo>
                <a:cubicBezTo>
                  <a:pt x="61" y="90"/>
                  <a:pt x="61" y="91"/>
                  <a:pt x="62" y="92"/>
                </a:cubicBezTo>
                <a:cubicBezTo>
                  <a:pt x="62" y="91"/>
                  <a:pt x="62" y="90"/>
                  <a:pt x="62" y="90"/>
                </a:cubicBezTo>
                <a:close/>
                <a:moveTo>
                  <a:pt x="218" y="74"/>
                </a:moveTo>
                <a:cubicBezTo>
                  <a:pt x="218" y="74"/>
                  <a:pt x="218" y="74"/>
                  <a:pt x="218" y="75"/>
                </a:cubicBezTo>
                <a:cubicBezTo>
                  <a:pt x="218" y="75"/>
                  <a:pt x="218" y="74"/>
                  <a:pt x="218" y="74"/>
                </a:cubicBezTo>
                <a:close/>
                <a:moveTo>
                  <a:pt x="208" y="63"/>
                </a:moveTo>
                <a:cubicBezTo>
                  <a:pt x="209" y="62"/>
                  <a:pt x="209" y="61"/>
                  <a:pt x="208" y="61"/>
                </a:cubicBezTo>
                <a:cubicBezTo>
                  <a:pt x="208" y="61"/>
                  <a:pt x="208" y="62"/>
                  <a:pt x="208" y="63"/>
                </a:cubicBezTo>
                <a:close/>
                <a:moveTo>
                  <a:pt x="131" y="59"/>
                </a:moveTo>
                <a:cubicBezTo>
                  <a:pt x="131" y="59"/>
                  <a:pt x="130" y="59"/>
                  <a:pt x="130" y="59"/>
                </a:cubicBezTo>
                <a:cubicBezTo>
                  <a:pt x="130" y="59"/>
                  <a:pt x="131" y="59"/>
                  <a:pt x="131" y="59"/>
                </a:cubicBezTo>
                <a:close/>
                <a:moveTo>
                  <a:pt x="212" y="63"/>
                </a:moveTo>
                <a:cubicBezTo>
                  <a:pt x="212" y="63"/>
                  <a:pt x="212" y="63"/>
                  <a:pt x="212" y="63"/>
                </a:cubicBezTo>
                <a:cubicBezTo>
                  <a:pt x="212" y="62"/>
                  <a:pt x="213" y="62"/>
                  <a:pt x="213" y="61"/>
                </a:cubicBezTo>
                <a:cubicBezTo>
                  <a:pt x="212" y="62"/>
                  <a:pt x="212" y="62"/>
                  <a:pt x="212" y="63"/>
                </a:cubicBezTo>
                <a:close/>
                <a:moveTo>
                  <a:pt x="225" y="54"/>
                </a:moveTo>
                <a:cubicBezTo>
                  <a:pt x="225" y="53"/>
                  <a:pt x="225" y="53"/>
                  <a:pt x="225" y="52"/>
                </a:cubicBezTo>
                <a:cubicBezTo>
                  <a:pt x="224" y="53"/>
                  <a:pt x="224" y="53"/>
                  <a:pt x="225" y="54"/>
                </a:cubicBezTo>
                <a:close/>
                <a:moveTo>
                  <a:pt x="25" y="87"/>
                </a:moveTo>
                <a:cubicBezTo>
                  <a:pt x="25" y="87"/>
                  <a:pt x="25" y="87"/>
                  <a:pt x="25" y="87"/>
                </a:cubicBezTo>
                <a:cubicBezTo>
                  <a:pt x="26" y="87"/>
                  <a:pt x="26" y="88"/>
                  <a:pt x="26" y="88"/>
                </a:cubicBezTo>
                <a:cubicBezTo>
                  <a:pt x="26" y="88"/>
                  <a:pt x="27" y="88"/>
                  <a:pt x="27" y="88"/>
                </a:cubicBezTo>
                <a:cubicBezTo>
                  <a:pt x="26" y="87"/>
                  <a:pt x="26" y="87"/>
                  <a:pt x="25" y="87"/>
                </a:cubicBezTo>
                <a:close/>
                <a:moveTo>
                  <a:pt x="153" y="63"/>
                </a:moveTo>
                <a:cubicBezTo>
                  <a:pt x="153" y="63"/>
                  <a:pt x="152" y="63"/>
                  <a:pt x="152" y="63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4"/>
                  <a:pt x="153" y="64"/>
                  <a:pt x="153" y="63"/>
                </a:cubicBezTo>
                <a:close/>
                <a:moveTo>
                  <a:pt x="161" y="76"/>
                </a:moveTo>
                <a:cubicBezTo>
                  <a:pt x="161" y="76"/>
                  <a:pt x="160" y="77"/>
                  <a:pt x="160" y="77"/>
                </a:cubicBezTo>
                <a:cubicBezTo>
                  <a:pt x="160" y="77"/>
                  <a:pt x="160" y="77"/>
                  <a:pt x="161" y="77"/>
                </a:cubicBezTo>
                <a:cubicBezTo>
                  <a:pt x="161" y="77"/>
                  <a:pt x="161" y="77"/>
                  <a:pt x="161" y="76"/>
                </a:cubicBezTo>
                <a:close/>
                <a:moveTo>
                  <a:pt x="100" y="73"/>
                </a:moveTo>
                <a:cubicBezTo>
                  <a:pt x="100" y="73"/>
                  <a:pt x="101" y="73"/>
                  <a:pt x="101" y="73"/>
                </a:cubicBezTo>
                <a:cubicBezTo>
                  <a:pt x="101" y="73"/>
                  <a:pt x="101" y="72"/>
                  <a:pt x="101" y="72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72"/>
                  <a:pt x="101" y="73"/>
                  <a:pt x="100" y="73"/>
                </a:cubicBezTo>
                <a:close/>
                <a:moveTo>
                  <a:pt x="210" y="65"/>
                </a:moveTo>
                <a:cubicBezTo>
                  <a:pt x="210" y="66"/>
                  <a:pt x="210" y="66"/>
                  <a:pt x="210" y="66"/>
                </a:cubicBezTo>
                <a:cubicBezTo>
                  <a:pt x="210" y="66"/>
                  <a:pt x="210" y="65"/>
                  <a:pt x="210" y="65"/>
                </a:cubicBezTo>
                <a:close/>
                <a:moveTo>
                  <a:pt x="211" y="77"/>
                </a:moveTo>
                <a:cubicBezTo>
                  <a:pt x="211" y="78"/>
                  <a:pt x="212" y="78"/>
                  <a:pt x="212" y="77"/>
                </a:cubicBezTo>
                <a:cubicBezTo>
                  <a:pt x="212" y="77"/>
                  <a:pt x="212" y="77"/>
                  <a:pt x="212" y="77"/>
                </a:cubicBezTo>
                <a:cubicBezTo>
                  <a:pt x="211" y="77"/>
                  <a:pt x="211" y="77"/>
                  <a:pt x="211" y="77"/>
                </a:cubicBezTo>
                <a:close/>
                <a:moveTo>
                  <a:pt x="38" y="97"/>
                </a:moveTo>
                <a:cubicBezTo>
                  <a:pt x="38" y="97"/>
                  <a:pt x="38" y="97"/>
                  <a:pt x="38" y="97"/>
                </a:cubicBezTo>
                <a:cubicBezTo>
                  <a:pt x="38" y="97"/>
                  <a:pt x="37" y="97"/>
                  <a:pt x="37" y="96"/>
                </a:cubicBezTo>
                <a:cubicBezTo>
                  <a:pt x="37" y="96"/>
                  <a:pt x="37" y="97"/>
                  <a:pt x="37" y="97"/>
                </a:cubicBezTo>
                <a:cubicBezTo>
                  <a:pt x="37" y="97"/>
                  <a:pt x="38" y="97"/>
                  <a:pt x="38" y="97"/>
                </a:cubicBezTo>
                <a:close/>
                <a:moveTo>
                  <a:pt x="156" y="80"/>
                </a:moveTo>
                <a:cubicBezTo>
                  <a:pt x="156" y="80"/>
                  <a:pt x="156" y="79"/>
                  <a:pt x="156" y="79"/>
                </a:cubicBezTo>
                <a:cubicBezTo>
                  <a:pt x="156" y="79"/>
                  <a:pt x="155" y="79"/>
                  <a:pt x="155" y="80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6" y="80"/>
                  <a:pt x="156" y="80"/>
                  <a:pt x="156" y="80"/>
                </a:cubicBezTo>
                <a:close/>
                <a:moveTo>
                  <a:pt x="110" y="56"/>
                </a:moveTo>
                <a:cubicBezTo>
                  <a:pt x="110" y="56"/>
                  <a:pt x="110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7"/>
                  <a:pt x="109" y="57"/>
                </a:cubicBezTo>
                <a:cubicBezTo>
                  <a:pt x="109" y="57"/>
                  <a:pt x="110" y="56"/>
                  <a:pt x="110" y="56"/>
                </a:cubicBezTo>
                <a:close/>
                <a:moveTo>
                  <a:pt x="67" y="38"/>
                </a:moveTo>
                <a:cubicBezTo>
                  <a:pt x="67" y="38"/>
                  <a:pt x="67" y="38"/>
                  <a:pt x="67" y="38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8"/>
                </a:cubicBezTo>
                <a:close/>
                <a:moveTo>
                  <a:pt x="208" y="68"/>
                </a:moveTo>
                <a:cubicBezTo>
                  <a:pt x="208" y="68"/>
                  <a:pt x="208" y="68"/>
                  <a:pt x="208" y="68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8" y="69"/>
                  <a:pt x="208" y="69"/>
                  <a:pt x="208" y="68"/>
                </a:cubicBezTo>
                <a:close/>
                <a:moveTo>
                  <a:pt x="231" y="92"/>
                </a:moveTo>
                <a:cubicBezTo>
                  <a:pt x="231" y="92"/>
                  <a:pt x="231" y="92"/>
                  <a:pt x="230" y="92"/>
                </a:cubicBezTo>
                <a:cubicBezTo>
                  <a:pt x="231" y="92"/>
                  <a:pt x="231" y="92"/>
                  <a:pt x="231" y="92"/>
                </a:cubicBezTo>
                <a:close/>
              </a:path>
            </a:pathLst>
          </a:custGeom>
          <a:solidFill>
            <a:srgbClr val="F8B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pic>
        <p:nvPicPr>
          <p:cNvPr id="14" name="图片 13" descr="src=http___photo.669pic.com_show_photos2_58438d2f4e7e4a3d349f735d7d3ee744.jpg&amp;refer=http___photo.669pic"/>
          <p:cNvPicPr>
            <a:picLocks noChangeAspect="1"/>
          </p:cNvPicPr>
          <p:nvPr/>
        </p:nvPicPr>
        <p:blipFill>
          <a:blip r:embed="rId6"/>
          <a:srcRect l="11389" t="22629" r="12754" b="15032"/>
          <a:stretch>
            <a:fillRect/>
          </a:stretch>
        </p:blipFill>
        <p:spPr>
          <a:xfrm>
            <a:off x="1217930" y="2781300"/>
            <a:ext cx="2681605" cy="146939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7"/>
          <a:srcRect l="22275" t="52882" r="54915" b="7973"/>
          <a:stretch>
            <a:fillRect/>
          </a:stretch>
        </p:blipFill>
        <p:spPr>
          <a:xfrm>
            <a:off x="4789170" y="2426335"/>
            <a:ext cx="672465" cy="603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f11f3a292df5e0fe0d7a4bc9516034a85fdf729c"/>
          <p:cNvPicPr>
            <a:picLocks noChangeAspect="1"/>
          </p:cNvPicPr>
          <p:nvPr/>
        </p:nvPicPr>
        <p:blipFill>
          <a:blip r:embed="rId8"/>
          <a:srcRect l="12467" t="13903" r="11619" b="9269"/>
          <a:stretch>
            <a:fillRect/>
          </a:stretch>
        </p:blipFill>
        <p:spPr>
          <a:xfrm>
            <a:off x="4817745" y="3386455"/>
            <a:ext cx="615315" cy="622935"/>
          </a:xfrm>
          <a:prstGeom prst="rect">
            <a:avLst/>
          </a:prstGeom>
        </p:spPr>
      </p:pic>
      <p:pic>
        <p:nvPicPr>
          <p:cNvPr id="18" name="图片 17" descr="3817"/>
          <p:cNvPicPr>
            <a:picLocks noChangeAspect="1"/>
          </p:cNvPicPr>
          <p:nvPr/>
        </p:nvPicPr>
        <p:blipFill>
          <a:blip r:embed="rId9"/>
          <a:srcRect l="17444" t="802" r="17811" b="1337"/>
          <a:stretch>
            <a:fillRect/>
          </a:stretch>
        </p:blipFill>
        <p:spPr>
          <a:xfrm>
            <a:off x="4825365" y="4365625"/>
            <a:ext cx="636270" cy="64008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1571" t="7963" r="20699" b="65028"/>
          <a:stretch>
            <a:fillRect/>
          </a:stretch>
        </p:blipFill>
        <p:spPr>
          <a:xfrm>
            <a:off x="254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1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1"/>
          <a:srcRect l="6382" t="7963" r="20699" b="65028"/>
          <a:stretch>
            <a:fillRect/>
          </a:stretch>
        </p:blipFill>
        <p:spPr>
          <a:xfrm flipH="1" flipV="1">
            <a:off x="4735830" y="5005705"/>
            <a:ext cx="7073265" cy="185229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4857115" y="109220"/>
            <a:ext cx="650875" cy="635000"/>
          </a:xfrm>
          <a:prstGeom prst="rect">
            <a:avLst/>
          </a:prstGeom>
        </p:spPr>
      </p:pic>
      <p:pic>
        <p:nvPicPr>
          <p:cNvPr id="11" name="图片 10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 flipH="1">
            <a:off x="5695950" y="6223000"/>
            <a:ext cx="650875" cy="6350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65300" y="2498090"/>
            <a:ext cx="8661400" cy="186182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bg1">
                    <a:lumMod val="95000"/>
                  </a:schemeClr>
                </a:gs>
                <a:gs pos="37000">
                  <a:schemeClr val="bg1"/>
                </a:gs>
                <a:gs pos="12000">
                  <a:schemeClr val="accent4">
                    <a:alpha val="0"/>
                  </a:schemeClr>
                </a:gs>
                <a:gs pos="66000">
                  <a:schemeClr val="bg1"/>
                </a:gs>
                <a:gs pos="100000">
                  <a:schemeClr val="accent4"/>
                </a:gs>
              </a:gsLst>
              <a:lin ang="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22"/>
          <p:cNvPicPr>
            <a:picLocks noChangeAspect="1"/>
          </p:cNvPicPr>
          <p:nvPr/>
        </p:nvPicPr>
        <p:blipFill>
          <a:blip r:embed="rId3"/>
          <a:srcRect l="45038" t="7778" r="1964" b="8148"/>
          <a:stretch>
            <a:fillRect/>
          </a:stretch>
        </p:blipFill>
        <p:spPr>
          <a:xfrm>
            <a:off x="1569720" y="1478915"/>
            <a:ext cx="3477895" cy="39008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33365" y="2812415"/>
            <a:ext cx="4391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8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Applications</a:t>
            </a:r>
            <a:endParaRPr lang="en-US" altLang="zh-CN" sz="4800" dirty="0">
              <a:solidFill>
                <a:schemeClr val="bg1"/>
              </a:solidFill>
              <a:uFillTx/>
              <a:latin typeface="Arial" panose="020B0604020202020204" pitchFamily="34" charset="0"/>
              <a:ea typeface="思源黑体 CN Bold" panose="020B08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1310" y="3583940"/>
            <a:ext cx="4256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  <a:sym typeface="+mn-ea"/>
              </a:rPr>
              <a:t>How to apply dual-coding theory in our study?</a:t>
            </a:r>
            <a:endParaRPr lang="zh-CN" altLang="en-US" sz="160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思源黑体 CN Medium" panose="020B0600000000000000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1"/>
          <a:srcRect l="8310" t="7963" r="45528" b="73687"/>
          <a:stretch>
            <a:fillRect/>
          </a:stretch>
        </p:blipFill>
        <p:spPr>
          <a:xfrm>
            <a:off x="134620" y="0"/>
            <a:ext cx="3160395" cy="888365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11541125" y="5461635"/>
            <a:ext cx="650875" cy="635000"/>
          </a:xfrm>
          <a:prstGeom prst="rect">
            <a:avLst/>
          </a:prstGeom>
        </p:spPr>
      </p:pic>
      <p:pic>
        <p:nvPicPr>
          <p:cNvPr id="10" name="图片 9" descr="未标题-1"/>
          <p:cNvPicPr>
            <a:picLocks noChangeAspect="1"/>
          </p:cNvPicPr>
          <p:nvPr/>
        </p:nvPicPr>
        <p:blipFill>
          <a:blip r:embed="rId1"/>
          <a:srcRect l="20089" t="77520" r="55425" b="1035"/>
          <a:stretch>
            <a:fillRect/>
          </a:stretch>
        </p:blipFill>
        <p:spPr>
          <a:xfrm>
            <a:off x="10351135" y="5752465"/>
            <a:ext cx="1676400" cy="10382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34845" y="297180"/>
            <a:ext cx="341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8B819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Applications</a:t>
            </a:r>
            <a:endParaRPr lang="en-US" altLang="zh-CN" sz="2800">
              <a:solidFill>
                <a:srgbClr val="F8B819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4" name="Freeform 690"/>
          <p:cNvSpPr>
            <a:spLocks noEditPoints="1"/>
          </p:cNvSpPr>
          <p:nvPr/>
        </p:nvSpPr>
        <p:spPr bwMode="auto">
          <a:xfrm flipH="1">
            <a:off x="593090" y="1814195"/>
            <a:ext cx="4523105" cy="364744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690"/>
          <p:cNvSpPr>
            <a:spLocks noEditPoints="1"/>
          </p:cNvSpPr>
          <p:nvPr/>
        </p:nvSpPr>
        <p:spPr bwMode="auto">
          <a:xfrm flipH="1">
            <a:off x="6838315" y="1958340"/>
            <a:ext cx="4505960" cy="3469640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872344" y="2873375"/>
            <a:ext cx="1964276" cy="969645"/>
            <a:chOff x="1401" y="3727"/>
            <a:chExt cx="5308" cy="1527"/>
          </a:xfrm>
        </p:grpSpPr>
        <p:sp>
          <p:nvSpPr>
            <p:cNvPr id="18" name="文本框 17"/>
            <p:cNvSpPr txBox="1"/>
            <p:nvPr/>
          </p:nvSpPr>
          <p:spPr>
            <a:xfrm>
              <a:off x="1403" y="3727"/>
              <a:ext cx="5306" cy="6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>
                  <a:solidFill>
                    <a:srgbClr val="F8B819"/>
                  </a:solidFill>
                  <a:latin typeface="Arial" panose="020B0604020202020204" pitchFamily="34" charset="0"/>
                  <a:ea typeface="思源黑体 CN Medium" panose="020B0600000000000000" charset="-122"/>
                  <a:cs typeface="Arial" panose="020B0604020202020204" pitchFamily="34" charset="0"/>
                  <a:sym typeface="+mn-ea"/>
                </a:rPr>
                <a:t>Taking notes</a:t>
              </a:r>
              <a:endParaRPr lang="en-US" altLang="zh-CN">
                <a:solidFill>
                  <a:srgbClr val="F8B819"/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9" name="MH_Text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01" y="4430"/>
              <a:ext cx="5307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marL="0" indent="0" algn="ctr" eaLnBrk="1" hangingPunct="1">
                <a:lnSpc>
                  <a:spcPct val="120000"/>
                </a:lnSpc>
                <a:buSzPct val="80000"/>
                <a:defRPr>
                  <a:solidFill>
                    <a:srgbClr val="A7CA28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思源黑体 CN Medium" panose="020B0600000000000000" charset="-122"/>
                  <a:cs typeface="+mn-ea"/>
                  <a:sym typeface="+mn-lt"/>
                </a:rPr>
                <a:t>Use symbols appropriately to avoid all words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62354" y="2873375"/>
            <a:ext cx="2668129" cy="969645"/>
            <a:chOff x="472" y="3727"/>
            <a:chExt cx="7210" cy="1527"/>
          </a:xfrm>
        </p:grpSpPr>
        <p:sp>
          <p:nvSpPr>
            <p:cNvPr id="11" name="文本框 10"/>
            <p:cNvSpPr txBox="1"/>
            <p:nvPr/>
          </p:nvSpPr>
          <p:spPr>
            <a:xfrm>
              <a:off x="1018" y="3727"/>
              <a:ext cx="6045" cy="62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>
                  <a:solidFill>
                    <a:srgbClr val="F8B819"/>
                  </a:solidFill>
                  <a:latin typeface="Arial" panose="020B0604020202020204" pitchFamily="34" charset="0"/>
                  <a:ea typeface="思源黑体 CN Medium" panose="020B0600000000000000" charset="-122"/>
                  <a:cs typeface="Arial" panose="020B0604020202020204" pitchFamily="34" charset="0"/>
                  <a:sym typeface="+mn-ea"/>
                </a:rPr>
                <a:t>Learning language</a:t>
              </a:r>
              <a:endParaRPr lang="en-US" altLang="zh-CN">
                <a:solidFill>
                  <a:srgbClr val="F8B819"/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3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2" y="4430"/>
              <a:ext cx="7210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>
              <a:defPPr>
                <a:defRPr lang="zh-CN"/>
              </a:defPPr>
              <a:lvl1pPr marL="0" indent="0" algn="ctr" eaLnBrk="1" hangingPunct="1">
                <a:lnSpc>
                  <a:spcPct val="120000"/>
                </a:lnSpc>
                <a:buSzPct val="80000"/>
                <a:defRPr>
                  <a:solidFill>
                    <a:srgbClr val="A7CA28"/>
                  </a:solidFill>
                  <a:latin typeface="华康少女文字W5(P)" panose="040F0500000000000000" pitchFamily="82" charset="-122"/>
                  <a:ea typeface="华康少女文字W5(P)" panose="040F0500000000000000" pitchFamily="82" charset="-122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思源黑体 CN Medium" panose="020B0600000000000000" charset="-122"/>
                  <a:cs typeface="Arial" panose="020B0604020202020204" pitchFamily="34" charset="0"/>
                  <a:sym typeface="+mn-lt"/>
                </a:rPr>
                <a:t>Compare the shape of Chinese characters with  familiar patterns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思源黑体 CN Medium" panose="020B06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4" name="图片 13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8770620" y="2342515"/>
            <a:ext cx="650875" cy="635000"/>
          </a:xfrm>
          <a:prstGeom prst="rect">
            <a:avLst/>
          </a:prstGeom>
        </p:spPr>
      </p:pic>
      <p:pic>
        <p:nvPicPr>
          <p:cNvPr id="16" name="图片 15" descr="未标题-1"/>
          <p:cNvPicPr>
            <a:picLocks noChangeAspect="1"/>
          </p:cNvPicPr>
          <p:nvPr/>
        </p:nvPicPr>
        <p:blipFill>
          <a:blip r:embed="rId2"/>
          <a:srcRect l="46256" t="44907" r="39513" b="35472"/>
          <a:stretch>
            <a:fillRect/>
          </a:stretch>
        </p:blipFill>
        <p:spPr>
          <a:xfrm>
            <a:off x="2529205" y="2350135"/>
            <a:ext cx="650875" cy="635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rgbClr val="121212"/>
            </a:gs>
            <a:gs pos="0">
              <a:srgbClr val="2626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2"/>
          <p:cNvPicPr>
            <a:picLocks noChangeAspect="1"/>
          </p:cNvPicPr>
          <p:nvPr/>
        </p:nvPicPr>
        <p:blipFill>
          <a:blip r:embed="rId1"/>
          <a:srcRect l="45038" t="7778" r="1964" b="8148"/>
          <a:stretch>
            <a:fillRect/>
          </a:stretch>
        </p:blipFill>
        <p:spPr>
          <a:xfrm>
            <a:off x="6607810" y="629285"/>
            <a:ext cx="5140960" cy="5765800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/>
        </p:nvPicPr>
        <p:blipFill>
          <a:blip r:embed="rId2"/>
          <a:srcRect l="1571" t="7963" r="20699" b="65028"/>
          <a:stretch>
            <a:fillRect/>
          </a:stretch>
        </p:blipFill>
        <p:spPr>
          <a:xfrm>
            <a:off x="45720" y="0"/>
            <a:ext cx="7539990" cy="185229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2"/>
          <a:srcRect l="23259" t="72500" r="51447" b="2657"/>
          <a:stretch>
            <a:fillRect/>
          </a:stretch>
        </p:blipFill>
        <p:spPr>
          <a:xfrm>
            <a:off x="2540" y="5170805"/>
            <a:ext cx="2453640" cy="17037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93190" y="2257425"/>
            <a:ext cx="55511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Thank you</a:t>
            </a:r>
            <a:endParaRPr lang="en-US" altLang="zh-CN" sz="6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26130" y="4067175"/>
            <a:ext cx="1586230" cy="294640"/>
          </a:xfrm>
          <a:prstGeom prst="roundRect">
            <a:avLst>
              <a:gd name="adj" fmla="val 50000"/>
            </a:avLst>
          </a:prstGeom>
          <a:noFill/>
          <a:ln>
            <a:solidFill>
              <a:srgbClr val="D69F1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10000"/>
              </a:lnSpc>
            </a:pPr>
            <a:r>
              <a:rPr lang="en-US" altLang="zh-CN" sz="1200">
                <a:solidFill>
                  <a:srgbClr val="D69F19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Yue Yin</a:t>
            </a:r>
            <a:endParaRPr lang="en-US" altLang="zh-CN" sz="1200">
              <a:solidFill>
                <a:srgbClr val="D69F19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67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71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72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76.xml><?xml version="1.0" encoding="utf-8"?>
<p:tagLst xmlns:p="http://schemas.openxmlformats.org/presentationml/2006/main">
  <p:tag name="MH" val="20190405131231"/>
  <p:tag name="MH_LIBRARY" val="GRAPHIC"/>
  <p:tag name="MH_TYPE" val="Text"/>
  <p:tag name="MH_ORDER" val="1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WPS 演示</Application>
  <PresentationFormat>宽屏</PresentationFormat>
  <Paragraphs>67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Wingdings</vt:lpstr>
      <vt:lpstr>思源黑体 CN Bold</vt:lpstr>
      <vt:lpstr>黑体</vt:lpstr>
      <vt:lpstr>思源黑体 CN Medium</vt:lpstr>
      <vt:lpstr>思源黑体 CN Normal</vt:lpstr>
      <vt:lpstr>华康少女文字W5(P)</vt:lpstr>
      <vt:lpstr>Roboto</vt:lpstr>
      <vt:lpstr>Fira Sans Extra Condensed</vt:lpstr>
      <vt:lpstr>华文细黑</vt:lpstr>
      <vt:lpstr>Calibri</vt:lpstr>
      <vt:lpstr>Verdana</vt:lpstr>
      <vt:lpstr>Segoe Print</vt:lpstr>
      <vt:lpstr>Arial Unicode MS</vt:lpstr>
      <vt:lpstr>汉仪铸字童年体W</vt:lpstr>
      <vt:lpstr>楷体</vt:lpstr>
      <vt:lpstr>微软雅黑 Light</vt:lpstr>
      <vt:lpstr>等线 Light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15240201288</cp:lastModifiedBy>
  <cp:revision>156</cp:revision>
  <dcterms:created xsi:type="dcterms:W3CDTF">2019-06-19T02:08:00Z</dcterms:created>
  <dcterms:modified xsi:type="dcterms:W3CDTF">2021-11-15T07:36:30Z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D9A4323F454F4117851F120D449EDD63</vt:lpwstr>
  </property>
  <property fmtid="{D5CDD505-2E9C-101B-9397-08002B2CF9AE}" pid="4" name="KSOTemplateUUID">
    <vt:lpwstr>v1.0_mb_xEIJUHbPYb4ZfJ3z/whoig==</vt:lpwstr>
  </property>
</Properties>
</file>